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285" r:id="rId5"/>
    <p:sldId id="290" r:id="rId6"/>
    <p:sldId id="291" r:id="rId7"/>
    <p:sldId id="292" r:id="rId8"/>
    <p:sldId id="293" r:id="rId9"/>
    <p:sldId id="298" r:id="rId10"/>
    <p:sldId id="294" r:id="rId11"/>
    <p:sldId id="295" r:id="rId12"/>
    <p:sldId id="303" r:id="rId13"/>
    <p:sldId id="296" r:id="rId14"/>
    <p:sldId id="304" r:id="rId15"/>
    <p:sldId id="305" r:id="rId16"/>
    <p:sldId id="306" r:id="rId17"/>
    <p:sldId id="307" r:id="rId18"/>
    <p:sldId id="297" r:id="rId19"/>
    <p:sldId id="300" r:id="rId20"/>
    <p:sldId id="308" r:id="rId21"/>
    <p:sldId id="309" r:id="rId22"/>
    <p:sldId id="301" r:id="rId23"/>
    <p:sldId id="302" r:id="rId24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29FB7-33B5-48CB-BA48-0ED9725DF8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AD4E7F9-9703-437D-B96B-8479ED0E16E4}">
      <dgm:prSet/>
      <dgm:spPr/>
      <dgm:t>
        <a:bodyPr/>
        <a:lstStyle/>
        <a:p>
          <a:r>
            <a:rPr lang="nl-BE" b="0" dirty="0"/>
            <a:t>Informatief</a:t>
          </a:r>
          <a:endParaRPr lang="en-US" b="0" dirty="0"/>
        </a:p>
      </dgm:t>
    </dgm:pt>
    <dgm:pt modelId="{9241F208-608A-47E9-9479-9FCBE8690AD8}" type="parTrans" cxnId="{F4E6DE43-6B76-49BC-8BFF-8CBFD3B165FE}">
      <dgm:prSet/>
      <dgm:spPr/>
      <dgm:t>
        <a:bodyPr/>
        <a:lstStyle/>
        <a:p>
          <a:endParaRPr lang="en-US"/>
        </a:p>
      </dgm:t>
    </dgm:pt>
    <dgm:pt modelId="{6B118359-489F-421B-A86C-5BF90F8522E2}" type="sibTrans" cxnId="{F4E6DE43-6B76-49BC-8BFF-8CBFD3B165FE}">
      <dgm:prSet/>
      <dgm:spPr/>
      <dgm:t>
        <a:bodyPr/>
        <a:lstStyle/>
        <a:p>
          <a:endParaRPr lang="en-US"/>
        </a:p>
      </dgm:t>
    </dgm:pt>
    <dgm:pt modelId="{A5955151-B9DE-4B18-92EB-E0143C3C70BB}">
      <dgm:prSet/>
      <dgm:spPr/>
      <dgm:t>
        <a:bodyPr/>
        <a:lstStyle/>
        <a:p>
          <a:r>
            <a:rPr lang="nl-BE" b="0" dirty="0"/>
            <a:t>Echte data </a:t>
          </a:r>
          <a:endParaRPr lang="en-US" b="0" dirty="0"/>
        </a:p>
      </dgm:t>
    </dgm:pt>
    <dgm:pt modelId="{F0D5476B-D212-4AAD-B2D0-3732B90341A9}" type="parTrans" cxnId="{3616819D-16BB-4982-BDA1-ECB9E5D475A1}">
      <dgm:prSet/>
      <dgm:spPr/>
      <dgm:t>
        <a:bodyPr/>
        <a:lstStyle/>
        <a:p>
          <a:endParaRPr lang="en-US"/>
        </a:p>
      </dgm:t>
    </dgm:pt>
    <dgm:pt modelId="{46E16236-ECB4-45A8-9AAD-72B2133997FD}" type="sibTrans" cxnId="{3616819D-16BB-4982-BDA1-ECB9E5D475A1}">
      <dgm:prSet/>
      <dgm:spPr/>
      <dgm:t>
        <a:bodyPr/>
        <a:lstStyle/>
        <a:p>
          <a:endParaRPr lang="en-US"/>
        </a:p>
      </dgm:t>
    </dgm:pt>
    <dgm:pt modelId="{3B2137F1-CD63-4CF5-9595-9CD6055CD278}">
      <dgm:prSet/>
      <dgm:spPr/>
      <dgm:t>
        <a:bodyPr/>
        <a:lstStyle/>
        <a:p>
          <a:r>
            <a:rPr lang="nl-BE" b="0" dirty="0"/>
            <a:t>Interesse in web development</a:t>
          </a:r>
          <a:endParaRPr lang="en-US" b="0" dirty="0"/>
        </a:p>
      </dgm:t>
    </dgm:pt>
    <dgm:pt modelId="{DBD10A1A-55D2-462B-8D9B-2CB862E995FE}" type="parTrans" cxnId="{2209A680-0B9A-41E1-8064-37BE92F9837F}">
      <dgm:prSet/>
      <dgm:spPr/>
      <dgm:t>
        <a:bodyPr/>
        <a:lstStyle/>
        <a:p>
          <a:endParaRPr lang="en-US"/>
        </a:p>
      </dgm:t>
    </dgm:pt>
    <dgm:pt modelId="{C93C67D4-E846-4166-B440-6E99A31A4492}" type="sibTrans" cxnId="{2209A680-0B9A-41E1-8064-37BE92F9837F}">
      <dgm:prSet/>
      <dgm:spPr/>
      <dgm:t>
        <a:bodyPr/>
        <a:lstStyle/>
        <a:p>
          <a:endParaRPr lang="en-US"/>
        </a:p>
      </dgm:t>
    </dgm:pt>
    <dgm:pt modelId="{F9E0A110-EBB0-415F-8AB2-1ABD51659F3F}" type="pres">
      <dgm:prSet presAssocID="{B8F29FB7-33B5-48CB-BA48-0ED9725DF803}" presName="root" presStyleCnt="0">
        <dgm:presLayoutVars>
          <dgm:dir/>
          <dgm:resizeHandles val="exact"/>
        </dgm:presLayoutVars>
      </dgm:prSet>
      <dgm:spPr/>
    </dgm:pt>
    <dgm:pt modelId="{9175219F-9172-4F44-A7D2-C3C2C68E4B69}" type="pres">
      <dgm:prSet presAssocID="{4AD4E7F9-9703-437D-B96B-8479ED0E16E4}" presName="compNode" presStyleCnt="0"/>
      <dgm:spPr/>
    </dgm:pt>
    <dgm:pt modelId="{F1E19F6E-5AD0-46BC-9207-C2D44489C9CE}" type="pres">
      <dgm:prSet presAssocID="{4AD4E7F9-9703-437D-B96B-8479ED0E16E4}" presName="bgRect" presStyleLbl="bgShp" presStyleIdx="0" presStyleCnt="3" custLinFactNeighborX="4747" custLinFactNeighborY="4136"/>
      <dgm:spPr/>
    </dgm:pt>
    <dgm:pt modelId="{D366B68A-01F4-44E9-BD12-79531E83A294}" type="pres">
      <dgm:prSet presAssocID="{4AD4E7F9-9703-437D-B96B-8479ED0E16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AB5212-936C-4B06-87FE-D303A33FFCAC}" type="pres">
      <dgm:prSet presAssocID="{4AD4E7F9-9703-437D-B96B-8479ED0E16E4}" presName="spaceRect" presStyleCnt="0"/>
      <dgm:spPr/>
    </dgm:pt>
    <dgm:pt modelId="{9688176E-E3F4-452F-BE0C-B71CE72F9E96}" type="pres">
      <dgm:prSet presAssocID="{4AD4E7F9-9703-437D-B96B-8479ED0E16E4}" presName="parTx" presStyleLbl="revTx" presStyleIdx="0" presStyleCnt="3" custLinFactNeighborX="5614" custLinFactNeighborY="0">
        <dgm:presLayoutVars>
          <dgm:chMax val="0"/>
          <dgm:chPref val="0"/>
        </dgm:presLayoutVars>
      </dgm:prSet>
      <dgm:spPr/>
    </dgm:pt>
    <dgm:pt modelId="{8B005534-348D-4D1D-BC97-81CB2E2F2829}" type="pres">
      <dgm:prSet presAssocID="{6B118359-489F-421B-A86C-5BF90F8522E2}" presName="sibTrans" presStyleCnt="0"/>
      <dgm:spPr/>
    </dgm:pt>
    <dgm:pt modelId="{5907E9CF-E367-484B-B4E3-F8E01A00A9D6}" type="pres">
      <dgm:prSet presAssocID="{A5955151-B9DE-4B18-92EB-E0143C3C70BB}" presName="compNode" presStyleCnt="0"/>
      <dgm:spPr/>
    </dgm:pt>
    <dgm:pt modelId="{ABF81C41-5DB6-4B68-A659-727EAF51A13C}" type="pres">
      <dgm:prSet presAssocID="{A5955151-B9DE-4B18-92EB-E0143C3C70BB}" presName="bgRect" presStyleLbl="bgShp" presStyleIdx="1" presStyleCnt="3" custLinFactNeighborX="4747" custLinFactNeighborY="1960"/>
      <dgm:spPr/>
    </dgm:pt>
    <dgm:pt modelId="{7AA46C76-1A6F-473E-A361-537C284AA94F}" type="pres">
      <dgm:prSet presAssocID="{A5955151-B9DE-4B18-92EB-E0143C3C70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E1078F-A769-4850-95AE-CECE86C3AF20}" type="pres">
      <dgm:prSet presAssocID="{A5955151-B9DE-4B18-92EB-E0143C3C70BB}" presName="spaceRect" presStyleCnt="0"/>
      <dgm:spPr/>
    </dgm:pt>
    <dgm:pt modelId="{F506F63D-5DDF-46B3-A7DD-01D693AC86CB}" type="pres">
      <dgm:prSet presAssocID="{A5955151-B9DE-4B18-92EB-E0143C3C70BB}" presName="parTx" presStyleLbl="revTx" presStyleIdx="1" presStyleCnt="3" custLinFactNeighborX="5614" custLinFactNeighborY="0">
        <dgm:presLayoutVars>
          <dgm:chMax val="0"/>
          <dgm:chPref val="0"/>
        </dgm:presLayoutVars>
      </dgm:prSet>
      <dgm:spPr/>
    </dgm:pt>
    <dgm:pt modelId="{24371EC2-13FF-43B0-9E8C-442263531C4C}" type="pres">
      <dgm:prSet presAssocID="{46E16236-ECB4-45A8-9AAD-72B2133997FD}" presName="sibTrans" presStyleCnt="0"/>
      <dgm:spPr/>
    </dgm:pt>
    <dgm:pt modelId="{C61E22AE-D016-4F1C-9185-E1CDAA98DE9C}" type="pres">
      <dgm:prSet presAssocID="{3B2137F1-CD63-4CF5-9595-9CD6055CD278}" presName="compNode" presStyleCnt="0"/>
      <dgm:spPr/>
    </dgm:pt>
    <dgm:pt modelId="{82179811-3DC7-42C5-AB04-4FB67E7E17A6}" type="pres">
      <dgm:prSet presAssocID="{3B2137F1-CD63-4CF5-9595-9CD6055CD278}" presName="bgRect" presStyleLbl="bgShp" presStyleIdx="2" presStyleCnt="3" custLinFactNeighborX="4747" custLinFactNeighborY="43"/>
      <dgm:spPr/>
    </dgm:pt>
    <dgm:pt modelId="{79833F68-B896-4030-8549-161F2FFCDB46}" type="pres">
      <dgm:prSet presAssocID="{3B2137F1-CD63-4CF5-9595-9CD6055CD2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ldscherm"/>
        </a:ext>
      </dgm:extLst>
    </dgm:pt>
    <dgm:pt modelId="{A5245DB9-59C5-4CFC-999E-6816B8A7E5AF}" type="pres">
      <dgm:prSet presAssocID="{3B2137F1-CD63-4CF5-9595-9CD6055CD278}" presName="spaceRect" presStyleCnt="0"/>
      <dgm:spPr/>
    </dgm:pt>
    <dgm:pt modelId="{B7E85640-24CC-4FC8-A3E3-5DA112A97203}" type="pres">
      <dgm:prSet presAssocID="{3B2137F1-CD63-4CF5-9595-9CD6055CD278}" presName="parTx" presStyleLbl="revTx" presStyleIdx="2" presStyleCnt="3" custLinFactNeighborX="5614" custLinFactNeighborY="0">
        <dgm:presLayoutVars>
          <dgm:chMax val="0"/>
          <dgm:chPref val="0"/>
        </dgm:presLayoutVars>
      </dgm:prSet>
      <dgm:spPr/>
    </dgm:pt>
  </dgm:ptLst>
  <dgm:cxnLst>
    <dgm:cxn modelId="{F4E6DE43-6B76-49BC-8BFF-8CBFD3B165FE}" srcId="{B8F29FB7-33B5-48CB-BA48-0ED9725DF803}" destId="{4AD4E7F9-9703-437D-B96B-8479ED0E16E4}" srcOrd="0" destOrd="0" parTransId="{9241F208-608A-47E9-9479-9FCBE8690AD8}" sibTransId="{6B118359-489F-421B-A86C-5BF90F8522E2}"/>
    <dgm:cxn modelId="{2209A680-0B9A-41E1-8064-37BE92F9837F}" srcId="{B8F29FB7-33B5-48CB-BA48-0ED9725DF803}" destId="{3B2137F1-CD63-4CF5-9595-9CD6055CD278}" srcOrd="2" destOrd="0" parTransId="{DBD10A1A-55D2-462B-8D9B-2CB862E995FE}" sibTransId="{C93C67D4-E846-4166-B440-6E99A31A4492}"/>
    <dgm:cxn modelId="{F409AD99-BAE4-4565-8A47-703D2B2DABE4}" type="presOf" srcId="{B8F29FB7-33B5-48CB-BA48-0ED9725DF803}" destId="{F9E0A110-EBB0-415F-8AB2-1ABD51659F3F}" srcOrd="0" destOrd="0" presId="urn:microsoft.com/office/officeart/2018/2/layout/IconVerticalSolidList"/>
    <dgm:cxn modelId="{3616819D-16BB-4982-BDA1-ECB9E5D475A1}" srcId="{B8F29FB7-33B5-48CB-BA48-0ED9725DF803}" destId="{A5955151-B9DE-4B18-92EB-E0143C3C70BB}" srcOrd="1" destOrd="0" parTransId="{F0D5476B-D212-4AAD-B2D0-3732B90341A9}" sibTransId="{46E16236-ECB4-45A8-9AAD-72B2133997FD}"/>
    <dgm:cxn modelId="{8B3523A1-9F8A-49FF-BB85-8D79A2BD96E6}" type="presOf" srcId="{3B2137F1-CD63-4CF5-9595-9CD6055CD278}" destId="{B7E85640-24CC-4FC8-A3E3-5DA112A97203}" srcOrd="0" destOrd="0" presId="urn:microsoft.com/office/officeart/2018/2/layout/IconVerticalSolidList"/>
    <dgm:cxn modelId="{78DEEFBE-A247-4502-9367-E58C30321A09}" type="presOf" srcId="{4AD4E7F9-9703-437D-B96B-8479ED0E16E4}" destId="{9688176E-E3F4-452F-BE0C-B71CE72F9E96}" srcOrd="0" destOrd="0" presId="urn:microsoft.com/office/officeart/2018/2/layout/IconVerticalSolidList"/>
    <dgm:cxn modelId="{2E7DD3D5-8DC7-4839-91B4-338CE61346A6}" type="presOf" srcId="{A5955151-B9DE-4B18-92EB-E0143C3C70BB}" destId="{F506F63D-5DDF-46B3-A7DD-01D693AC86CB}" srcOrd="0" destOrd="0" presId="urn:microsoft.com/office/officeart/2018/2/layout/IconVerticalSolidList"/>
    <dgm:cxn modelId="{1ECCC770-46B5-4E9B-8F7F-26AD507426DD}" type="presParOf" srcId="{F9E0A110-EBB0-415F-8AB2-1ABD51659F3F}" destId="{9175219F-9172-4F44-A7D2-C3C2C68E4B69}" srcOrd="0" destOrd="0" presId="urn:microsoft.com/office/officeart/2018/2/layout/IconVerticalSolidList"/>
    <dgm:cxn modelId="{F7FC182D-FDF0-458E-9E23-D2FA9CEA1319}" type="presParOf" srcId="{9175219F-9172-4F44-A7D2-C3C2C68E4B69}" destId="{F1E19F6E-5AD0-46BC-9207-C2D44489C9CE}" srcOrd="0" destOrd="0" presId="urn:microsoft.com/office/officeart/2018/2/layout/IconVerticalSolidList"/>
    <dgm:cxn modelId="{8B1EB438-4E2F-434D-96C4-8F1BF7ED8F7E}" type="presParOf" srcId="{9175219F-9172-4F44-A7D2-C3C2C68E4B69}" destId="{D366B68A-01F4-44E9-BD12-79531E83A294}" srcOrd="1" destOrd="0" presId="urn:microsoft.com/office/officeart/2018/2/layout/IconVerticalSolidList"/>
    <dgm:cxn modelId="{A0D87799-AAF9-4E8A-8F2D-458C64C14B1F}" type="presParOf" srcId="{9175219F-9172-4F44-A7D2-C3C2C68E4B69}" destId="{42AB5212-936C-4B06-87FE-D303A33FFCAC}" srcOrd="2" destOrd="0" presId="urn:microsoft.com/office/officeart/2018/2/layout/IconVerticalSolidList"/>
    <dgm:cxn modelId="{459A3EFA-DB80-45D3-8E5B-F33D410A1BE5}" type="presParOf" srcId="{9175219F-9172-4F44-A7D2-C3C2C68E4B69}" destId="{9688176E-E3F4-452F-BE0C-B71CE72F9E96}" srcOrd="3" destOrd="0" presId="urn:microsoft.com/office/officeart/2018/2/layout/IconVerticalSolidList"/>
    <dgm:cxn modelId="{410066FD-BB78-4483-931C-3A55993B3E39}" type="presParOf" srcId="{F9E0A110-EBB0-415F-8AB2-1ABD51659F3F}" destId="{8B005534-348D-4D1D-BC97-81CB2E2F2829}" srcOrd="1" destOrd="0" presId="urn:microsoft.com/office/officeart/2018/2/layout/IconVerticalSolidList"/>
    <dgm:cxn modelId="{2AE7A198-90DC-463E-A518-4AB0CDA3B386}" type="presParOf" srcId="{F9E0A110-EBB0-415F-8AB2-1ABD51659F3F}" destId="{5907E9CF-E367-484B-B4E3-F8E01A00A9D6}" srcOrd="2" destOrd="0" presId="urn:microsoft.com/office/officeart/2018/2/layout/IconVerticalSolidList"/>
    <dgm:cxn modelId="{34D773E9-99C4-459A-8754-6299D067DCA6}" type="presParOf" srcId="{5907E9CF-E367-484B-B4E3-F8E01A00A9D6}" destId="{ABF81C41-5DB6-4B68-A659-727EAF51A13C}" srcOrd="0" destOrd="0" presId="urn:microsoft.com/office/officeart/2018/2/layout/IconVerticalSolidList"/>
    <dgm:cxn modelId="{DF64BBA2-2A7E-43E2-A8C1-75346FC54D18}" type="presParOf" srcId="{5907E9CF-E367-484B-B4E3-F8E01A00A9D6}" destId="{7AA46C76-1A6F-473E-A361-537C284AA94F}" srcOrd="1" destOrd="0" presId="urn:microsoft.com/office/officeart/2018/2/layout/IconVerticalSolidList"/>
    <dgm:cxn modelId="{32AD190C-491D-4743-975A-65C2848DF7CD}" type="presParOf" srcId="{5907E9CF-E367-484B-B4E3-F8E01A00A9D6}" destId="{64E1078F-A769-4850-95AE-CECE86C3AF20}" srcOrd="2" destOrd="0" presId="urn:microsoft.com/office/officeart/2018/2/layout/IconVerticalSolidList"/>
    <dgm:cxn modelId="{26B62DE1-D139-471C-B538-A572DC5CFD72}" type="presParOf" srcId="{5907E9CF-E367-484B-B4E3-F8E01A00A9D6}" destId="{F506F63D-5DDF-46B3-A7DD-01D693AC86CB}" srcOrd="3" destOrd="0" presId="urn:microsoft.com/office/officeart/2018/2/layout/IconVerticalSolidList"/>
    <dgm:cxn modelId="{DCDF2580-E9DB-4E5C-ADAC-EAB8058F8421}" type="presParOf" srcId="{F9E0A110-EBB0-415F-8AB2-1ABD51659F3F}" destId="{24371EC2-13FF-43B0-9E8C-442263531C4C}" srcOrd="3" destOrd="0" presId="urn:microsoft.com/office/officeart/2018/2/layout/IconVerticalSolidList"/>
    <dgm:cxn modelId="{F784FE79-9EC2-4D4D-9123-9EA940836787}" type="presParOf" srcId="{F9E0A110-EBB0-415F-8AB2-1ABD51659F3F}" destId="{C61E22AE-D016-4F1C-9185-E1CDAA98DE9C}" srcOrd="4" destOrd="0" presId="urn:microsoft.com/office/officeart/2018/2/layout/IconVerticalSolidList"/>
    <dgm:cxn modelId="{314B8607-CFDB-4166-BE88-971D88E31E62}" type="presParOf" srcId="{C61E22AE-D016-4F1C-9185-E1CDAA98DE9C}" destId="{82179811-3DC7-42C5-AB04-4FB67E7E17A6}" srcOrd="0" destOrd="0" presId="urn:microsoft.com/office/officeart/2018/2/layout/IconVerticalSolidList"/>
    <dgm:cxn modelId="{453CE3B9-3352-444C-A952-E9DCD71EEFDE}" type="presParOf" srcId="{C61E22AE-D016-4F1C-9185-E1CDAA98DE9C}" destId="{79833F68-B896-4030-8549-161F2FFCDB46}" srcOrd="1" destOrd="0" presId="urn:microsoft.com/office/officeart/2018/2/layout/IconVerticalSolidList"/>
    <dgm:cxn modelId="{E8B429AB-C8D8-47E8-8CE0-4412208D871C}" type="presParOf" srcId="{C61E22AE-D016-4F1C-9185-E1CDAA98DE9C}" destId="{A5245DB9-59C5-4CFC-999E-6816B8A7E5AF}" srcOrd="2" destOrd="0" presId="urn:microsoft.com/office/officeart/2018/2/layout/IconVerticalSolidList"/>
    <dgm:cxn modelId="{4FCF5948-1A7D-47EE-98D6-BA58EF3893F7}" type="presParOf" srcId="{C61E22AE-D016-4F1C-9185-E1CDAA98DE9C}" destId="{B7E85640-24CC-4FC8-A3E3-5DA112A972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46140-9B8A-420E-A338-BB4515C9D6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F28D7-4627-4693-A4A0-04D116DB0C25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>
              <a:solidFill>
                <a:schemeClr val="tx1"/>
              </a:solidFill>
            </a:rPr>
            <a:t>Backend: PHP</a:t>
          </a:r>
          <a:endParaRPr lang="en-US" b="1" dirty="0">
            <a:solidFill>
              <a:schemeClr val="tx1"/>
            </a:solidFill>
          </a:endParaRPr>
        </a:p>
      </dgm:t>
    </dgm:pt>
    <dgm:pt modelId="{48B491F0-8BE5-4554-9E65-D6A71F0FDBF0}" type="parTrans" cxnId="{AC856415-A956-41CF-A6B4-64D7E0F45FFF}">
      <dgm:prSet/>
      <dgm:spPr/>
      <dgm:t>
        <a:bodyPr/>
        <a:lstStyle/>
        <a:p>
          <a:endParaRPr lang="en-US"/>
        </a:p>
      </dgm:t>
    </dgm:pt>
    <dgm:pt modelId="{A93BE09A-4957-4F94-947D-EFA3A68C8D4F}" type="sibTrans" cxnId="{AC856415-A956-41CF-A6B4-64D7E0F45FFF}">
      <dgm:prSet/>
      <dgm:spPr/>
      <dgm:t>
        <a:bodyPr/>
        <a:lstStyle/>
        <a:p>
          <a:endParaRPr lang="en-US"/>
        </a:p>
      </dgm:t>
    </dgm:pt>
    <dgm:pt modelId="{2D2729C7-B367-4BBB-93B0-A5A669DAEB5C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Frontend: React</a:t>
          </a:r>
          <a:endParaRPr lang="en-US" b="1" dirty="0"/>
        </a:p>
      </dgm:t>
    </dgm:pt>
    <dgm:pt modelId="{DE8FF775-72E9-46E0-9B03-F35EBB22AC6E}" type="parTrans" cxnId="{7848DE8F-BBF4-430E-B8DE-79725983110C}">
      <dgm:prSet/>
      <dgm:spPr/>
      <dgm:t>
        <a:bodyPr/>
        <a:lstStyle/>
        <a:p>
          <a:endParaRPr lang="en-US"/>
        </a:p>
      </dgm:t>
    </dgm:pt>
    <dgm:pt modelId="{716434EC-F06A-4393-B5C7-049361587717}" type="sibTrans" cxnId="{7848DE8F-BBF4-430E-B8DE-79725983110C}">
      <dgm:prSet/>
      <dgm:spPr/>
      <dgm:t>
        <a:bodyPr/>
        <a:lstStyle/>
        <a:p>
          <a:endParaRPr lang="en-US"/>
        </a:p>
      </dgm:t>
    </dgm:pt>
    <dgm:pt modelId="{CC4C439A-78EE-48F8-9EAD-93E6C6F0A106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>
              <a:solidFill>
                <a:schemeClr val="tx1"/>
              </a:solidFill>
            </a:rPr>
            <a:t>Design: Tailwind CSS</a:t>
          </a:r>
          <a:endParaRPr lang="en-US" b="1" dirty="0">
            <a:solidFill>
              <a:schemeClr val="tx1"/>
            </a:solidFill>
          </a:endParaRPr>
        </a:p>
      </dgm:t>
    </dgm:pt>
    <dgm:pt modelId="{9750489D-F6D0-4384-87A4-FB3E075F6D8E}" type="parTrans" cxnId="{3E1490D9-8F14-48AD-99A7-F15F55A9EA7E}">
      <dgm:prSet/>
      <dgm:spPr/>
      <dgm:t>
        <a:bodyPr/>
        <a:lstStyle/>
        <a:p>
          <a:endParaRPr lang="en-US"/>
        </a:p>
      </dgm:t>
    </dgm:pt>
    <dgm:pt modelId="{D5A197E4-03A9-42D7-A5C5-8151DC696FE3}" type="sibTrans" cxnId="{3E1490D9-8F14-48AD-99A7-F15F55A9EA7E}">
      <dgm:prSet/>
      <dgm:spPr/>
      <dgm:t>
        <a:bodyPr/>
        <a:lstStyle/>
        <a:p>
          <a:endParaRPr lang="en-US"/>
        </a:p>
      </dgm:t>
    </dgm:pt>
    <dgm:pt modelId="{A96ED21F-B57C-4E03-92F5-F23B86184C1E}" type="pres">
      <dgm:prSet presAssocID="{71D46140-9B8A-420E-A338-BB4515C9D6A6}" presName="root" presStyleCnt="0">
        <dgm:presLayoutVars>
          <dgm:dir/>
          <dgm:resizeHandles val="exact"/>
        </dgm:presLayoutVars>
      </dgm:prSet>
      <dgm:spPr/>
    </dgm:pt>
    <dgm:pt modelId="{56D4A3DE-8885-4FA9-A3E5-A475AC55640D}" type="pres">
      <dgm:prSet presAssocID="{FD6F28D7-4627-4693-A4A0-04D116DB0C25}" presName="compNode" presStyleCnt="0"/>
      <dgm:spPr/>
    </dgm:pt>
    <dgm:pt modelId="{B47067EF-48EE-4BD6-8BD4-E613385EC93E}" type="pres">
      <dgm:prSet presAssocID="{FD6F28D7-4627-4693-A4A0-04D116DB0C25}" presName="iconBgRect" presStyleLbl="bgShp" presStyleIdx="0" presStyleCnt="3"/>
      <dgm:spPr>
        <a:ln>
          <a:solidFill>
            <a:schemeClr val="tx1">
              <a:lumMod val="95000"/>
              <a:lumOff val="5000"/>
            </a:schemeClr>
          </a:solidFill>
        </a:ln>
      </dgm:spPr>
    </dgm:pt>
    <dgm:pt modelId="{BD727D00-C3E3-4F94-A1B5-86C6881346A3}" type="pres">
      <dgm:prSet presAssocID="{FD6F28D7-4627-4693-A4A0-04D116DB0C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C2C340E-7BDD-4E6D-8F35-41113F36A23E}" type="pres">
      <dgm:prSet presAssocID="{FD6F28D7-4627-4693-A4A0-04D116DB0C25}" presName="spaceRect" presStyleCnt="0"/>
      <dgm:spPr/>
    </dgm:pt>
    <dgm:pt modelId="{61F93500-9195-42B0-85A9-5751877BD832}" type="pres">
      <dgm:prSet presAssocID="{FD6F28D7-4627-4693-A4A0-04D116DB0C25}" presName="textRect" presStyleLbl="revTx" presStyleIdx="0" presStyleCnt="3">
        <dgm:presLayoutVars>
          <dgm:chMax val="1"/>
          <dgm:chPref val="1"/>
        </dgm:presLayoutVars>
      </dgm:prSet>
      <dgm:spPr/>
    </dgm:pt>
    <dgm:pt modelId="{1BDCEE41-B26F-4816-86C1-07505950DD91}" type="pres">
      <dgm:prSet presAssocID="{A93BE09A-4957-4F94-947D-EFA3A68C8D4F}" presName="sibTrans" presStyleCnt="0"/>
      <dgm:spPr/>
    </dgm:pt>
    <dgm:pt modelId="{8BB1DEFE-810F-499A-A1F2-0A18CB0A20FE}" type="pres">
      <dgm:prSet presAssocID="{2D2729C7-B367-4BBB-93B0-A5A669DAEB5C}" presName="compNode" presStyleCnt="0"/>
      <dgm:spPr/>
    </dgm:pt>
    <dgm:pt modelId="{A4AF46DC-E97B-4E7D-B3DC-244048212109}" type="pres">
      <dgm:prSet presAssocID="{2D2729C7-B367-4BBB-93B0-A5A669DAEB5C}" presName="iconBgRect" presStyleLbl="bgShp" presStyleIdx="1" presStyleCnt="3"/>
      <dgm:spPr>
        <a:ln>
          <a:solidFill>
            <a:schemeClr val="tx1">
              <a:lumMod val="95000"/>
              <a:lumOff val="5000"/>
            </a:schemeClr>
          </a:solidFill>
        </a:ln>
      </dgm:spPr>
    </dgm:pt>
    <dgm:pt modelId="{7A54C93F-A643-4FE9-B2DB-A5B48DE539AB}" type="pres">
      <dgm:prSet presAssocID="{2D2729C7-B367-4BBB-93B0-A5A669DAEB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nelijke programmeur met effen opvulling"/>
        </a:ext>
      </dgm:extLst>
    </dgm:pt>
    <dgm:pt modelId="{89E869A8-FA65-4315-9606-21F67FEFF660}" type="pres">
      <dgm:prSet presAssocID="{2D2729C7-B367-4BBB-93B0-A5A669DAEB5C}" presName="spaceRect" presStyleCnt="0"/>
      <dgm:spPr/>
    </dgm:pt>
    <dgm:pt modelId="{4533DC2D-DD7F-4725-8967-E7192C9B0735}" type="pres">
      <dgm:prSet presAssocID="{2D2729C7-B367-4BBB-93B0-A5A669DAEB5C}" presName="textRect" presStyleLbl="revTx" presStyleIdx="1" presStyleCnt="3">
        <dgm:presLayoutVars>
          <dgm:chMax val="1"/>
          <dgm:chPref val="1"/>
        </dgm:presLayoutVars>
      </dgm:prSet>
      <dgm:spPr/>
    </dgm:pt>
    <dgm:pt modelId="{59DE9FEB-8585-47B7-BC47-89E14971F078}" type="pres">
      <dgm:prSet presAssocID="{716434EC-F06A-4393-B5C7-049361587717}" presName="sibTrans" presStyleCnt="0"/>
      <dgm:spPr/>
    </dgm:pt>
    <dgm:pt modelId="{52EAD4B0-489F-4B92-A5BF-A426581B45DD}" type="pres">
      <dgm:prSet presAssocID="{CC4C439A-78EE-48F8-9EAD-93E6C6F0A106}" presName="compNode" presStyleCnt="0"/>
      <dgm:spPr/>
    </dgm:pt>
    <dgm:pt modelId="{D75AE3F0-A606-4330-8F9B-C1DD6DF759D9}" type="pres">
      <dgm:prSet presAssocID="{CC4C439A-78EE-48F8-9EAD-93E6C6F0A106}" presName="iconBgRect" presStyleLbl="bgShp" presStyleIdx="2" presStyleCnt="3"/>
      <dgm:spPr>
        <a:ln>
          <a:solidFill>
            <a:schemeClr val="tx1">
              <a:lumMod val="95000"/>
              <a:lumOff val="5000"/>
            </a:schemeClr>
          </a:solidFill>
        </a:ln>
      </dgm:spPr>
    </dgm:pt>
    <dgm:pt modelId="{7A801872-1589-4805-AD2D-B8A7416BEE20}" type="pres">
      <dgm:prSet presAssocID="{CC4C439A-78EE-48F8-9EAD-93E6C6F0A1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f"/>
        </a:ext>
      </dgm:extLst>
    </dgm:pt>
    <dgm:pt modelId="{013222BB-6325-42FE-A82C-FB75909B24F5}" type="pres">
      <dgm:prSet presAssocID="{CC4C439A-78EE-48F8-9EAD-93E6C6F0A106}" presName="spaceRect" presStyleCnt="0"/>
      <dgm:spPr/>
    </dgm:pt>
    <dgm:pt modelId="{8C913A30-DD1F-49A3-A401-E1E8B4A16B6C}" type="pres">
      <dgm:prSet presAssocID="{CC4C439A-78EE-48F8-9EAD-93E6C6F0A1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856415-A956-41CF-A6B4-64D7E0F45FFF}" srcId="{71D46140-9B8A-420E-A338-BB4515C9D6A6}" destId="{FD6F28D7-4627-4693-A4A0-04D116DB0C25}" srcOrd="0" destOrd="0" parTransId="{48B491F0-8BE5-4554-9E65-D6A71F0FDBF0}" sibTransId="{A93BE09A-4957-4F94-947D-EFA3A68C8D4F}"/>
    <dgm:cxn modelId="{43893472-D0EB-4AAC-BCFD-80C46617BD6C}" type="presOf" srcId="{2D2729C7-B367-4BBB-93B0-A5A669DAEB5C}" destId="{4533DC2D-DD7F-4725-8967-E7192C9B0735}" srcOrd="0" destOrd="0" presId="urn:microsoft.com/office/officeart/2018/5/layout/IconCircleLabelList"/>
    <dgm:cxn modelId="{7848DE8F-BBF4-430E-B8DE-79725983110C}" srcId="{71D46140-9B8A-420E-A338-BB4515C9D6A6}" destId="{2D2729C7-B367-4BBB-93B0-A5A669DAEB5C}" srcOrd="1" destOrd="0" parTransId="{DE8FF775-72E9-46E0-9B03-F35EBB22AC6E}" sibTransId="{716434EC-F06A-4393-B5C7-049361587717}"/>
    <dgm:cxn modelId="{3E1490D9-8F14-48AD-99A7-F15F55A9EA7E}" srcId="{71D46140-9B8A-420E-A338-BB4515C9D6A6}" destId="{CC4C439A-78EE-48F8-9EAD-93E6C6F0A106}" srcOrd="2" destOrd="0" parTransId="{9750489D-F6D0-4384-87A4-FB3E075F6D8E}" sibTransId="{D5A197E4-03A9-42D7-A5C5-8151DC696FE3}"/>
    <dgm:cxn modelId="{0B9F63E0-898D-4081-B15F-EC9E4692EC4F}" type="presOf" srcId="{71D46140-9B8A-420E-A338-BB4515C9D6A6}" destId="{A96ED21F-B57C-4E03-92F5-F23B86184C1E}" srcOrd="0" destOrd="0" presId="urn:microsoft.com/office/officeart/2018/5/layout/IconCircleLabelList"/>
    <dgm:cxn modelId="{18ECA7E9-1419-491D-842A-CA6ED847BC56}" type="presOf" srcId="{FD6F28D7-4627-4693-A4A0-04D116DB0C25}" destId="{61F93500-9195-42B0-85A9-5751877BD832}" srcOrd="0" destOrd="0" presId="urn:microsoft.com/office/officeart/2018/5/layout/IconCircleLabelList"/>
    <dgm:cxn modelId="{71511BEF-0F0F-4291-B551-A974A6A6AA1E}" type="presOf" srcId="{CC4C439A-78EE-48F8-9EAD-93E6C6F0A106}" destId="{8C913A30-DD1F-49A3-A401-E1E8B4A16B6C}" srcOrd="0" destOrd="0" presId="urn:microsoft.com/office/officeart/2018/5/layout/IconCircleLabelList"/>
    <dgm:cxn modelId="{23836573-FDD3-400D-903F-8A9E603A0D07}" type="presParOf" srcId="{A96ED21F-B57C-4E03-92F5-F23B86184C1E}" destId="{56D4A3DE-8885-4FA9-A3E5-A475AC55640D}" srcOrd="0" destOrd="0" presId="urn:microsoft.com/office/officeart/2018/5/layout/IconCircleLabelList"/>
    <dgm:cxn modelId="{9A80A6F8-809F-4608-BA57-FE30B8721332}" type="presParOf" srcId="{56D4A3DE-8885-4FA9-A3E5-A475AC55640D}" destId="{B47067EF-48EE-4BD6-8BD4-E613385EC93E}" srcOrd="0" destOrd="0" presId="urn:microsoft.com/office/officeart/2018/5/layout/IconCircleLabelList"/>
    <dgm:cxn modelId="{8D24CEDD-6A7C-419C-8F58-23DB1688201C}" type="presParOf" srcId="{56D4A3DE-8885-4FA9-A3E5-A475AC55640D}" destId="{BD727D00-C3E3-4F94-A1B5-86C6881346A3}" srcOrd="1" destOrd="0" presId="urn:microsoft.com/office/officeart/2018/5/layout/IconCircleLabelList"/>
    <dgm:cxn modelId="{42C14287-1304-4CDD-ABB3-74474E03AE93}" type="presParOf" srcId="{56D4A3DE-8885-4FA9-A3E5-A475AC55640D}" destId="{2C2C340E-7BDD-4E6D-8F35-41113F36A23E}" srcOrd="2" destOrd="0" presId="urn:microsoft.com/office/officeart/2018/5/layout/IconCircleLabelList"/>
    <dgm:cxn modelId="{28BD5985-7948-4BE2-94A6-721B96AE9350}" type="presParOf" srcId="{56D4A3DE-8885-4FA9-A3E5-A475AC55640D}" destId="{61F93500-9195-42B0-85A9-5751877BD832}" srcOrd="3" destOrd="0" presId="urn:microsoft.com/office/officeart/2018/5/layout/IconCircleLabelList"/>
    <dgm:cxn modelId="{1152DDC3-EA64-4EA5-9524-13C8788B03C4}" type="presParOf" srcId="{A96ED21F-B57C-4E03-92F5-F23B86184C1E}" destId="{1BDCEE41-B26F-4816-86C1-07505950DD91}" srcOrd="1" destOrd="0" presId="urn:microsoft.com/office/officeart/2018/5/layout/IconCircleLabelList"/>
    <dgm:cxn modelId="{00E1C093-4E50-4DD8-8EF6-C6135380A880}" type="presParOf" srcId="{A96ED21F-B57C-4E03-92F5-F23B86184C1E}" destId="{8BB1DEFE-810F-499A-A1F2-0A18CB0A20FE}" srcOrd="2" destOrd="0" presId="urn:microsoft.com/office/officeart/2018/5/layout/IconCircleLabelList"/>
    <dgm:cxn modelId="{7664F553-E751-48F0-A508-F40E123E2F57}" type="presParOf" srcId="{8BB1DEFE-810F-499A-A1F2-0A18CB0A20FE}" destId="{A4AF46DC-E97B-4E7D-B3DC-244048212109}" srcOrd="0" destOrd="0" presId="urn:microsoft.com/office/officeart/2018/5/layout/IconCircleLabelList"/>
    <dgm:cxn modelId="{1DCE65FD-E3DC-435D-8C6D-C93C3B15C346}" type="presParOf" srcId="{8BB1DEFE-810F-499A-A1F2-0A18CB0A20FE}" destId="{7A54C93F-A643-4FE9-B2DB-A5B48DE539AB}" srcOrd="1" destOrd="0" presId="urn:microsoft.com/office/officeart/2018/5/layout/IconCircleLabelList"/>
    <dgm:cxn modelId="{32C328AA-1283-43DA-B2BD-294D36DB802C}" type="presParOf" srcId="{8BB1DEFE-810F-499A-A1F2-0A18CB0A20FE}" destId="{89E869A8-FA65-4315-9606-21F67FEFF660}" srcOrd="2" destOrd="0" presId="urn:microsoft.com/office/officeart/2018/5/layout/IconCircleLabelList"/>
    <dgm:cxn modelId="{B42FA6D5-2F92-4A3B-ADAF-84F95B7C915F}" type="presParOf" srcId="{8BB1DEFE-810F-499A-A1F2-0A18CB0A20FE}" destId="{4533DC2D-DD7F-4725-8967-E7192C9B0735}" srcOrd="3" destOrd="0" presId="urn:microsoft.com/office/officeart/2018/5/layout/IconCircleLabelList"/>
    <dgm:cxn modelId="{68062B75-F26A-4BC2-9CE4-0DD175B45A26}" type="presParOf" srcId="{A96ED21F-B57C-4E03-92F5-F23B86184C1E}" destId="{59DE9FEB-8585-47B7-BC47-89E14971F078}" srcOrd="3" destOrd="0" presId="urn:microsoft.com/office/officeart/2018/5/layout/IconCircleLabelList"/>
    <dgm:cxn modelId="{27F17FBE-4DDB-450E-9504-5262543C72F5}" type="presParOf" srcId="{A96ED21F-B57C-4E03-92F5-F23B86184C1E}" destId="{52EAD4B0-489F-4B92-A5BF-A426581B45DD}" srcOrd="4" destOrd="0" presId="urn:microsoft.com/office/officeart/2018/5/layout/IconCircleLabelList"/>
    <dgm:cxn modelId="{6080E408-0A87-448D-A092-E4A798229FF5}" type="presParOf" srcId="{52EAD4B0-489F-4B92-A5BF-A426581B45DD}" destId="{D75AE3F0-A606-4330-8F9B-C1DD6DF759D9}" srcOrd="0" destOrd="0" presId="urn:microsoft.com/office/officeart/2018/5/layout/IconCircleLabelList"/>
    <dgm:cxn modelId="{E9CEC707-A58F-4C27-805E-AAB28437FC42}" type="presParOf" srcId="{52EAD4B0-489F-4B92-A5BF-A426581B45DD}" destId="{7A801872-1589-4805-AD2D-B8A7416BEE20}" srcOrd="1" destOrd="0" presId="urn:microsoft.com/office/officeart/2018/5/layout/IconCircleLabelList"/>
    <dgm:cxn modelId="{2CC2370C-B50B-45F2-A2F0-0E9A9A14759C}" type="presParOf" srcId="{52EAD4B0-489F-4B92-A5BF-A426581B45DD}" destId="{013222BB-6325-42FE-A82C-FB75909B24F5}" srcOrd="2" destOrd="0" presId="urn:microsoft.com/office/officeart/2018/5/layout/IconCircleLabelList"/>
    <dgm:cxn modelId="{71B9FE28-7274-4BBD-8536-0A71EE9C8DA7}" type="presParOf" srcId="{52EAD4B0-489F-4B92-A5BF-A426581B45DD}" destId="{8C913A30-DD1F-49A3-A401-E1E8B4A16B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70FD8B-4735-469C-ACE7-AB50598B60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DE22EB-05B5-447D-95FB-75B5FD135DD9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PHP kennis van studenten job</a:t>
          </a:r>
          <a:endParaRPr lang="en-US" b="0" dirty="0"/>
        </a:p>
      </dgm:t>
    </dgm:pt>
    <dgm:pt modelId="{7739BDBB-1B64-421B-A791-A6B15D2B646E}" type="parTrans" cxnId="{0E12E13F-0C9D-4D34-BAE5-CDCD4A8C0D22}">
      <dgm:prSet/>
      <dgm:spPr/>
      <dgm:t>
        <a:bodyPr/>
        <a:lstStyle/>
        <a:p>
          <a:endParaRPr lang="en-US"/>
        </a:p>
      </dgm:t>
    </dgm:pt>
    <dgm:pt modelId="{BE2984EC-7E02-4D45-9C12-647DF69DA4FA}" type="sibTrans" cxnId="{0E12E13F-0C9D-4D34-BAE5-CDCD4A8C0D22}">
      <dgm:prSet/>
      <dgm:spPr/>
      <dgm:t>
        <a:bodyPr/>
        <a:lstStyle/>
        <a:p>
          <a:endParaRPr lang="en-US"/>
        </a:p>
      </dgm:t>
    </dgm:pt>
    <dgm:pt modelId="{A5B0F8E6-D571-4204-8DBC-D27534304E10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React en Tailwind CSS kennis van school</a:t>
          </a:r>
          <a:endParaRPr lang="en-US" b="0" dirty="0"/>
        </a:p>
      </dgm:t>
    </dgm:pt>
    <dgm:pt modelId="{0EA6560A-44B9-42FF-937A-2EAB06D0195B}" type="parTrans" cxnId="{4E9E3383-3FD5-4355-9064-B7D0899D04F6}">
      <dgm:prSet/>
      <dgm:spPr/>
      <dgm:t>
        <a:bodyPr/>
        <a:lstStyle/>
        <a:p>
          <a:endParaRPr lang="en-US"/>
        </a:p>
      </dgm:t>
    </dgm:pt>
    <dgm:pt modelId="{E1593D1C-D352-44C3-9186-A6DF7BF6AE55}" type="sibTrans" cxnId="{4E9E3383-3FD5-4355-9064-B7D0899D04F6}">
      <dgm:prSet/>
      <dgm:spPr/>
      <dgm:t>
        <a:bodyPr/>
        <a:lstStyle/>
        <a:p>
          <a:endParaRPr lang="en-US"/>
        </a:p>
      </dgm:t>
    </dgm:pt>
    <dgm:pt modelId="{EDC89693-3D85-4ECE-BFAE-EDC48AEE9949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Deze twee combinatie werkt goed met elkaar en is makkelijk te gebruiken.</a:t>
          </a:r>
          <a:endParaRPr lang="en-US" b="0" dirty="0"/>
        </a:p>
      </dgm:t>
    </dgm:pt>
    <dgm:pt modelId="{7DECCC67-9C11-44ED-B05A-F2AF0D30A3AD}" type="parTrans" cxnId="{C3F2D6B4-4386-48EC-8426-DF9C5680D664}">
      <dgm:prSet/>
      <dgm:spPr/>
      <dgm:t>
        <a:bodyPr/>
        <a:lstStyle/>
        <a:p>
          <a:endParaRPr lang="en-US"/>
        </a:p>
      </dgm:t>
    </dgm:pt>
    <dgm:pt modelId="{C9779C72-A652-4691-8890-D443050D61AF}" type="sibTrans" cxnId="{C3F2D6B4-4386-48EC-8426-DF9C5680D664}">
      <dgm:prSet/>
      <dgm:spPr/>
      <dgm:t>
        <a:bodyPr/>
        <a:lstStyle/>
        <a:p>
          <a:endParaRPr lang="en-US"/>
        </a:p>
      </dgm:t>
    </dgm:pt>
    <dgm:pt modelId="{7FF840D7-8D63-4980-8CB6-29E407DD2A3A}" type="pres">
      <dgm:prSet presAssocID="{F270FD8B-4735-469C-ACE7-AB50598B60B4}" presName="root" presStyleCnt="0">
        <dgm:presLayoutVars>
          <dgm:dir/>
          <dgm:resizeHandles val="exact"/>
        </dgm:presLayoutVars>
      </dgm:prSet>
      <dgm:spPr/>
    </dgm:pt>
    <dgm:pt modelId="{7E291716-F18A-4511-8F5B-9FB5512A7C5D}" type="pres">
      <dgm:prSet presAssocID="{A4DE22EB-05B5-447D-95FB-75B5FD135DD9}" presName="compNode" presStyleCnt="0"/>
      <dgm:spPr/>
    </dgm:pt>
    <dgm:pt modelId="{0F0A768D-25AD-4693-86FB-39CAC648170E}" type="pres">
      <dgm:prSet presAssocID="{A4DE22EB-05B5-447D-95FB-75B5FD135DD9}" presName="bgRect" presStyleLbl="bgShp" presStyleIdx="0" presStyleCnt="3"/>
      <dgm:spPr/>
    </dgm:pt>
    <dgm:pt modelId="{6B545B86-3FBB-408A-AA78-3FCE96896422}" type="pres">
      <dgm:prSet presAssocID="{A4DE22EB-05B5-447D-95FB-75B5FD135D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werken met effen opvulling"/>
        </a:ext>
      </dgm:extLst>
    </dgm:pt>
    <dgm:pt modelId="{97CEF004-43CE-461E-B8F1-B9C3C0E3472E}" type="pres">
      <dgm:prSet presAssocID="{A4DE22EB-05B5-447D-95FB-75B5FD135DD9}" presName="spaceRect" presStyleCnt="0"/>
      <dgm:spPr/>
    </dgm:pt>
    <dgm:pt modelId="{2993692A-525A-474D-98C1-F3D34780ACE1}" type="pres">
      <dgm:prSet presAssocID="{A4DE22EB-05B5-447D-95FB-75B5FD135DD9}" presName="parTx" presStyleLbl="revTx" presStyleIdx="0" presStyleCnt="3">
        <dgm:presLayoutVars>
          <dgm:chMax val="0"/>
          <dgm:chPref val="0"/>
        </dgm:presLayoutVars>
      </dgm:prSet>
      <dgm:spPr/>
    </dgm:pt>
    <dgm:pt modelId="{EB4E2318-0E20-4706-9C6E-2A2D05BE23AB}" type="pres">
      <dgm:prSet presAssocID="{BE2984EC-7E02-4D45-9C12-647DF69DA4FA}" presName="sibTrans" presStyleCnt="0"/>
      <dgm:spPr/>
    </dgm:pt>
    <dgm:pt modelId="{4FBB09FE-F43B-4FA4-9383-EC1104B24D54}" type="pres">
      <dgm:prSet presAssocID="{A5B0F8E6-D571-4204-8DBC-D27534304E10}" presName="compNode" presStyleCnt="0"/>
      <dgm:spPr/>
    </dgm:pt>
    <dgm:pt modelId="{A56FE4E5-0DD3-4D3A-A90A-9139528FBD35}" type="pres">
      <dgm:prSet presAssocID="{A5B0F8E6-D571-4204-8DBC-D27534304E10}" presName="bgRect" presStyleLbl="bgShp" presStyleIdx="1" presStyleCnt="3"/>
      <dgm:spPr/>
    </dgm:pt>
    <dgm:pt modelId="{22C13155-3F03-4462-BC75-72386652709C}" type="pres">
      <dgm:prSet presAssocID="{A5B0F8E6-D571-4204-8DBC-D27534304E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eken"/>
        </a:ext>
      </dgm:extLst>
    </dgm:pt>
    <dgm:pt modelId="{6706DBEA-5F59-4E52-9C47-C9975AB0814A}" type="pres">
      <dgm:prSet presAssocID="{A5B0F8E6-D571-4204-8DBC-D27534304E10}" presName="spaceRect" presStyleCnt="0"/>
      <dgm:spPr/>
    </dgm:pt>
    <dgm:pt modelId="{CAF8177F-26EA-455D-AFB2-7AD5182B3240}" type="pres">
      <dgm:prSet presAssocID="{A5B0F8E6-D571-4204-8DBC-D27534304E10}" presName="parTx" presStyleLbl="revTx" presStyleIdx="1" presStyleCnt="3">
        <dgm:presLayoutVars>
          <dgm:chMax val="0"/>
          <dgm:chPref val="0"/>
        </dgm:presLayoutVars>
      </dgm:prSet>
      <dgm:spPr/>
    </dgm:pt>
    <dgm:pt modelId="{76E5B6F2-1E29-41AC-81BF-7EE6CBB62F3B}" type="pres">
      <dgm:prSet presAssocID="{E1593D1C-D352-44C3-9186-A6DF7BF6AE55}" presName="sibTrans" presStyleCnt="0"/>
      <dgm:spPr/>
    </dgm:pt>
    <dgm:pt modelId="{85F2E67F-5F86-4F1E-843A-24D50339E677}" type="pres">
      <dgm:prSet presAssocID="{EDC89693-3D85-4ECE-BFAE-EDC48AEE9949}" presName="compNode" presStyleCnt="0"/>
      <dgm:spPr/>
    </dgm:pt>
    <dgm:pt modelId="{7276C2CB-DE81-49C8-83FA-413D4B16C268}" type="pres">
      <dgm:prSet presAssocID="{EDC89693-3D85-4ECE-BFAE-EDC48AEE9949}" presName="bgRect" presStyleLbl="bgShp" presStyleIdx="2" presStyleCnt="3"/>
      <dgm:spPr/>
    </dgm:pt>
    <dgm:pt modelId="{979D1CE5-6475-4D0C-BB27-605CC7F1AABC}" type="pres">
      <dgm:prSet presAssocID="{EDC89693-3D85-4ECE-BFAE-EDC48AEE99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 met effen opvulling"/>
        </a:ext>
      </dgm:extLst>
    </dgm:pt>
    <dgm:pt modelId="{B4ED37E5-B0B8-4592-831B-925F63566084}" type="pres">
      <dgm:prSet presAssocID="{EDC89693-3D85-4ECE-BFAE-EDC48AEE9949}" presName="spaceRect" presStyleCnt="0"/>
      <dgm:spPr/>
    </dgm:pt>
    <dgm:pt modelId="{1D1BE1CF-830F-42EB-9FAF-FA80BF0C33F0}" type="pres">
      <dgm:prSet presAssocID="{EDC89693-3D85-4ECE-BFAE-EDC48AEE99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8F8507-1249-4F7A-817A-CA0CF21AFF4A}" type="presOf" srcId="{A4DE22EB-05B5-447D-95FB-75B5FD135DD9}" destId="{2993692A-525A-474D-98C1-F3D34780ACE1}" srcOrd="0" destOrd="0" presId="urn:microsoft.com/office/officeart/2018/2/layout/IconVerticalSolidList"/>
    <dgm:cxn modelId="{3DA75718-9662-4A18-B2DF-C58E97893825}" type="presOf" srcId="{A5B0F8E6-D571-4204-8DBC-D27534304E10}" destId="{CAF8177F-26EA-455D-AFB2-7AD5182B3240}" srcOrd="0" destOrd="0" presId="urn:microsoft.com/office/officeart/2018/2/layout/IconVerticalSolidList"/>
    <dgm:cxn modelId="{0E12E13F-0C9D-4D34-BAE5-CDCD4A8C0D22}" srcId="{F270FD8B-4735-469C-ACE7-AB50598B60B4}" destId="{A4DE22EB-05B5-447D-95FB-75B5FD135DD9}" srcOrd="0" destOrd="0" parTransId="{7739BDBB-1B64-421B-A791-A6B15D2B646E}" sibTransId="{BE2984EC-7E02-4D45-9C12-647DF69DA4FA}"/>
    <dgm:cxn modelId="{EAEC8060-7CB7-48C1-9337-4CE02F046F89}" type="presOf" srcId="{EDC89693-3D85-4ECE-BFAE-EDC48AEE9949}" destId="{1D1BE1CF-830F-42EB-9FAF-FA80BF0C33F0}" srcOrd="0" destOrd="0" presId="urn:microsoft.com/office/officeart/2018/2/layout/IconVerticalSolidList"/>
    <dgm:cxn modelId="{4E9E3383-3FD5-4355-9064-B7D0899D04F6}" srcId="{F270FD8B-4735-469C-ACE7-AB50598B60B4}" destId="{A5B0F8E6-D571-4204-8DBC-D27534304E10}" srcOrd="1" destOrd="0" parTransId="{0EA6560A-44B9-42FF-937A-2EAB06D0195B}" sibTransId="{E1593D1C-D352-44C3-9186-A6DF7BF6AE55}"/>
    <dgm:cxn modelId="{411DD5A8-4146-4F36-9DE4-EEBB92CEE79C}" type="presOf" srcId="{F270FD8B-4735-469C-ACE7-AB50598B60B4}" destId="{7FF840D7-8D63-4980-8CB6-29E407DD2A3A}" srcOrd="0" destOrd="0" presId="urn:microsoft.com/office/officeart/2018/2/layout/IconVerticalSolidList"/>
    <dgm:cxn modelId="{C3F2D6B4-4386-48EC-8426-DF9C5680D664}" srcId="{F270FD8B-4735-469C-ACE7-AB50598B60B4}" destId="{EDC89693-3D85-4ECE-BFAE-EDC48AEE9949}" srcOrd="2" destOrd="0" parTransId="{7DECCC67-9C11-44ED-B05A-F2AF0D30A3AD}" sibTransId="{C9779C72-A652-4691-8890-D443050D61AF}"/>
    <dgm:cxn modelId="{E9460170-C74B-4E26-9B5A-3E577FE510B1}" type="presParOf" srcId="{7FF840D7-8D63-4980-8CB6-29E407DD2A3A}" destId="{7E291716-F18A-4511-8F5B-9FB5512A7C5D}" srcOrd="0" destOrd="0" presId="urn:microsoft.com/office/officeart/2018/2/layout/IconVerticalSolidList"/>
    <dgm:cxn modelId="{B597A091-30F6-42AD-AFF8-7AD81C497349}" type="presParOf" srcId="{7E291716-F18A-4511-8F5B-9FB5512A7C5D}" destId="{0F0A768D-25AD-4693-86FB-39CAC648170E}" srcOrd="0" destOrd="0" presId="urn:microsoft.com/office/officeart/2018/2/layout/IconVerticalSolidList"/>
    <dgm:cxn modelId="{4765F0D8-17A9-4F5F-B7D6-AAA1D47525B6}" type="presParOf" srcId="{7E291716-F18A-4511-8F5B-9FB5512A7C5D}" destId="{6B545B86-3FBB-408A-AA78-3FCE96896422}" srcOrd="1" destOrd="0" presId="urn:microsoft.com/office/officeart/2018/2/layout/IconVerticalSolidList"/>
    <dgm:cxn modelId="{75743280-734D-478D-B592-BCDBADA9F8E7}" type="presParOf" srcId="{7E291716-F18A-4511-8F5B-9FB5512A7C5D}" destId="{97CEF004-43CE-461E-B8F1-B9C3C0E3472E}" srcOrd="2" destOrd="0" presId="urn:microsoft.com/office/officeart/2018/2/layout/IconVerticalSolidList"/>
    <dgm:cxn modelId="{F3DB9204-8E7A-4E73-B628-CB9759726319}" type="presParOf" srcId="{7E291716-F18A-4511-8F5B-9FB5512A7C5D}" destId="{2993692A-525A-474D-98C1-F3D34780ACE1}" srcOrd="3" destOrd="0" presId="urn:microsoft.com/office/officeart/2018/2/layout/IconVerticalSolidList"/>
    <dgm:cxn modelId="{7C7E38F2-CF08-4E09-80D1-3F966BE1A633}" type="presParOf" srcId="{7FF840D7-8D63-4980-8CB6-29E407DD2A3A}" destId="{EB4E2318-0E20-4706-9C6E-2A2D05BE23AB}" srcOrd="1" destOrd="0" presId="urn:microsoft.com/office/officeart/2018/2/layout/IconVerticalSolidList"/>
    <dgm:cxn modelId="{7F1DAC13-3708-4D24-859C-5B0C2AA50BBA}" type="presParOf" srcId="{7FF840D7-8D63-4980-8CB6-29E407DD2A3A}" destId="{4FBB09FE-F43B-4FA4-9383-EC1104B24D54}" srcOrd="2" destOrd="0" presId="urn:microsoft.com/office/officeart/2018/2/layout/IconVerticalSolidList"/>
    <dgm:cxn modelId="{31E53211-E745-4236-8F9C-5AA04722269C}" type="presParOf" srcId="{4FBB09FE-F43B-4FA4-9383-EC1104B24D54}" destId="{A56FE4E5-0DD3-4D3A-A90A-9139528FBD35}" srcOrd="0" destOrd="0" presId="urn:microsoft.com/office/officeart/2018/2/layout/IconVerticalSolidList"/>
    <dgm:cxn modelId="{DD550B0B-B8F3-484C-B537-4318B8297120}" type="presParOf" srcId="{4FBB09FE-F43B-4FA4-9383-EC1104B24D54}" destId="{22C13155-3F03-4462-BC75-72386652709C}" srcOrd="1" destOrd="0" presId="urn:microsoft.com/office/officeart/2018/2/layout/IconVerticalSolidList"/>
    <dgm:cxn modelId="{68945082-5596-420D-AB71-3513E76D2770}" type="presParOf" srcId="{4FBB09FE-F43B-4FA4-9383-EC1104B24D54}" destId="{6706DBEA-5F59-4E52-9C47-C9975AB0814A}" srcOrd="2" destOrd="0" presId="urn:microsoft.com/office/officeart/2018/2/layout/IconVerticalSolidList"/>
    <dgm:cxn modelId="{817915A2-882A-4051-BF86-DE56B95EDA8E}" type="presParOf" srcId="{4FBB09FE-F43B-4FA4-9383-EC1104B24D54}" destId="{CAF8177F-26EA-455D-AFB2-7AD5182B3240}" srcOrd="3" destOrd="0" presId="urn:microsoft.com/office/officeart/2018/2/layout/IconVerticalSolidList"/>
    <dgm:cxn modelId="{EA8B1C5A-8718-440E-BCAB-CDE479FEDF67}" type="presParOf" srcId="{7FF840D7-8D63-4980-8CB6-29E407DD2A3A}" destId="{76E5B6F2-1E29-41AC-81BF-7EE6CBB62F3B}" srcOrd="3" destOrd="0" presId="urn:microsoft.com/office/officeart/2018/2/layout/IconVerticalSolidList"/>
    <dgm:cxn modelId="{11A0FD3E-ECB7-47AF-AF39-A331B9EFB416}" type="presParOf" srcId="{7FF840D7-8D63-4980-8CB6-29E407DD2A3A}" destId="{85F2E67F-5F86-4F1E-843A-24D50339E677}" srcOrd="4" destOrd="0" presId="urn:microsoft.com/office/officeart/2018/2/layout/IconVerticalSolidList"/>
    <dgm:cxn modelId="{B54CE7AE-A96F-41FA-BC8D-66EEE8D06643}" type="presParOf" srcId="{85F2E67F-5F86-4F1E-843A-24D50339E677}" destId="{7276C2CB-DE81-49C8-83FA-413D4B16C268}" srcOrd="0" destOrd="0" presId="urn:microsoft.com/office/officeart/2018/2/layout/IconVerticalSolidList"/>
    <dgm:cxn modelId="{CDEDE665-77CD-4D04-853B-ABC4FA441294}" type="presParOf" srcId="{85F2E67F-5F86-4F1E-843A-24D50339E677}" destId="{979D1CE5-6475-4D0C-BB27-605CC7F1AABC}" srcOrd="1" destOrd="0" presId="urn:microsoft.com/office/officeart/2018/2/layout/IconVerticalSolidList"/>
    <dgm:cxn modelId="{BC6EE899-05C1-49B2-B1EF-13C87313F4BF}" type="presParOf" srcId="{85F2E67F-5F86-4F1E-843A-24D50339E677}" destId="{B4ED37E5-B0B8-4592-831B-925F63566084}" srcOrd="2" destOrd="0" presId="urn:microsoft.com/office/officeart/2018/2/layout/IconVerticalSolidList"/>
    <dgm:cxn modelId="{62C60E87-9D76-46B8-B924-B6FB157A9D06}" type="presParOf" srcId="{85F2E67F-5F86-4F1E-843A-24D50339E677}" destId="{1D1BE1CF-830F-42EB-9FAF-FA80BF0C33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379C51-344A-48B1-A89A-3C075BDE12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5407F8-B5E3-4FD3-BA82-F78480E7CC7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Gebruik van Mapbox voor kaartweergave.</a:t>
          </a:r>
          <a:endParaRPr lang="en-US" dirty="0"/>
        </a:p>
      </dgm:t>
    </dgm:pt>
    <dgm:pt modelId="{26F01A6B-08DB-4527-A012-F4CEA72F7C53}" type="parTrans" cxnId="{9BC29D54-D687-4625-9F29-9D4282D142A6}">
      <dgm:prSet/>
      <dgm:spPr/>
      <dgm:t>
        <a:bodyPr/>
        <a:lstStyle/>
        <a:p>
          <a:endParaRPr lang="en-US"/>
        </a:p>
      </dgm:t>
    </dgm:pt>
    <dgm:pt modelId="{D1110AB7-4078-4AF7-BBE0-0E5C543479BB}" type="sibTrans" cxnId="{9BC29D54-D687-4625-9F29-9D4282D142A6}">
      <dgm:prSet/>
      <dgm:spPr/>
      <dgm:t>
        <a:bodyPr/>
        <a:lstStyle/>
        <a:p>
          <a:endParaRPr lang="en-US"/>
        </a:p>
      </dgm:t>
    </dgm:pt>
    <dgm:pt modelId="{6E704C00-18FF-4158-812E-F85C367E096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Gratis</a:t>
          </a:r>
          <a:endParaRPr lang="en-US" dirty="0"/>
        </a:p>
      </dgm:t>
    </dgm:pt>
    <dgm:pt modelId="{37F3711F-158A-441E-979B-3093297FBC84}" type="parTrans" cxnId="{58B220C1-39CE-46BA-AC86-C194521F98AF}">
      <dgm:prSet/>
      <dgm:spPr/>
      <dgm:t>
        <a:bodyPr/>
        <a:lstStyle/>
        <a:p>
          <a:endParaRPr lang="nl-BE"/>
        </a:p>
      </dgm:t>
    </dgm:pt>
    <dgm:pt modelId="{5D346EA0-622D-4EA4-81C8-6454100729FA}" type="sibTrans" cxnId="{58B220C1-39CE-46BA-AC86-C194521F98AF}">
      <dgm:prSet/>
      <dgm:spPr/>
      <dgm:t>
        <a:bodyPr/>
        <a:lstStyle/>
        <a:p>
          <a:endParaRPr lang="nl-BE"/>
        </a:p>
      </dgm:t>
    </dgm:pt>
    <dgm:pt modelId="{3A89B124-010E-4086-B547-8E65B27193A2}" type="pres">
      <dgm:prSet presAssocID="{6D379C51-344A-48B1-A89A-3C075BDE1261}" presName="root" presStyleCnt="0">
        <dgm:presLayoutVars>
          <dgm:dir/>
          <dgm:resizeHandles val="exact"/>
        </dgm:presLayoutVars>
      </dgm:prSet>
      <dgm:spPr/>
    </dgm:pt>
    <dgm:pt modelId="{F40FDB2F-D0ED-4083-9D70-B03D168E0FC0}" type="pres">
      <dgm:prSet presAssocID="{A25407F8-B5E3-4FD3-BA82-F78480E7CC7A}" presName="compNode" presStyleCnt="0"/>
      <dgm:spPr/>
    </dgm:pt>
    <dgm:pt modelId="{E8C77B09-6DED-4F10-AE45-4F71A484F716}" type="pres">
      <dgm:prSet presAssocID="{A25407F8-B5E3-4FD3-BA82-F78480E7CC7A}" presName="bgRect" presStyleLbl="bgShp" presStyleIdx="0" presStyleCnt="2"/>
      <dgm:spPr/>
    </dgm:pt>
    <dgm:pt modelId="{8D9968F0-595D-43DD-9F5A-C44BA71D7958}" type="pres">
      <dgm:prSet presAssocID="{A25407F8-B5E3-4FD3-BA82-F78480E7CC7A}" presName="iconRect" presStyleLbl="node1" presStyleIdx="0" presStyleCnt="2" custScaleX="1178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</dgm:spPr>
    </dgm:pt>
    <dgm:pt modelId="{428E101C-2244-4BF2-BA4B-086AC8030957}" type="pres">
      <dgm:prSet presAssocID="{A25407F8-B5E3-4FD3-BA82-F78480E7CC7A}" presName="spaceRect" presStyleCnt="0"/>
      <dgm:spPr/>
    </dgm:pt>
    <dgm:pt modelId="{38BFB253-A7B4-42F5-B0D7-CAE1252AE378}" type="pres">
      <dgm:prSet presAssocID="{A25407F8-B5E3-4FD3-BA82-F78480E7CC7A}" presName="parTx" presStyleLbl="revTx" presStyleIdx="0" presStyleCnt="2">
        <dgm:presLayoutVars>
          <dgm:chMax val="0"/>
          <dgm:chPref val="0"/>
        </dgm:presLayoutVars>
      </dgm:prSet>
      <dgm:spPr/>
    </dgm:pt>
    <dgm:pt modelId="{1B378EA7-8AFD-4625-A3AE-3C0E31B66518}" type="pres">
      <dgm:prSet presAssocID="{D1110AB7-4078-4AF7-BBE0-0E5C543479BB}" presName="sibTrans" presStyleCnt="0"/>
      <dgm:spPr/>
    </dgm:pt>
    <dgm:pt modelId="{BDE27303-CC07-45A6-BF53-5EDA912218EF}" type="pres">
      <dgm:prSet presAssocID="{6E704C00-18FF-4158-812E-F85C367E0969}" presName="compNode" presStyleCnt="0"/>
      <dgm:spPr/>
    </dgm:pt>
    <dgm:pt modelId="{F7BCF024-02F4-4508-8043-F9642171E524}" type="pres">
      <dgm:prSet presAssocID="{6E704C00-18FF-4158-812E-F85C367E0969}" presName="bgRect" presStyleLbl="bgShp" presStyleIdx="1" presStyleCnt="2"/>
      <dgm:spPr/>
    </dgm:pt>
    <dgm:pt modelId="{4DA04276-E0AE-4A13-86FA-263DD4FB2D0B}" type="pres">
      <dgm:prSet presAssocID="{6E704C00-18FF-4158-812E-F85C367E0969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74EDF4B-4A52-43CD-8F04-933C7FA5D479}" type="pres">
      <dgm:prSet presAssocID="{6E704C00-18FF-4158-812E-F85C367E0969}" presName="spaceRect" presStyleCnt="0"/>
      <dgm:spPr/>
    </dgm:pt>
    <dgm:pt modelId="{53B82EA2-51D7-4EF3-9529-B11159FBCBFE}" type="pres">
      <dgm:prSet presAssocID="{6E704C00-18FF-4158-812E-F85C367E096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5088F26-3F21-4EE5-B2B4-055DEA5795C7}" type="presOf" srcId="{6D379C51-344A-48B1-A89A-3C075BDE1261}" destId="{3A89B124-010E-4086-B547-8E65B27193A2}" srcOrd="0" destOrd="0" presId="urn:microsoft.com/office/officeart/2018/2/layout/IconVerticalSolidList"/>
    <dgm:cxn modelId="{9BC29D54-D687-4625-9F29-9D4282D142A6}" srcId="{6D379C51-344A-48B1-A89A-3C075BDE1261}" destId="{A25407F8-B5E3-4FD3-BA82-F78480E7CC7A}" srcOrd="0" destOrd="0" parTransId="{26F01A6B-08DB-4527-A012-F4CEA72F7C53}" sibTransId="{D1110AB7-4078-4AF7-BBE0-0E5C543479BB}"/>
    <dgm:cxn modelId="{5C8CAC58-2DA4-43AD-962C-D7C2D448325D}" type="presOf" srcId="{6E704C00-18FF-4158-812E-F85C367E0969}" destId="{53B82EA2-51D7-4EF3-9529-B11159FBCBFE}" srcOrd="0" destOrd="0" presId="urn:microsoft.com/office/officeart/2018/2/layout/IconVerticalSolidList"/>
    <dgm:cxn modelId="{E011159C-80C3-4F50-A878-326890F6F639}" type="presOf" srcId="{A25407F8-B5E3-4FD3-BA82-F78480E7CC7A}" destId="{38BFB253-A7B4-42F5-B0D7-CAE1252AE378}" srcOrd="0" destOrd="0" presId="urn:microsoft.com/office/officeart/2018/2/layout/IconVerticalSolidList"/>
    <dgm:cxn modelId="{58B220C1-39CE-46BA-AC86-C194521F98AF}" srcId="{6D379C51-344A-48B1-A89A-3C075BDE1261}" destId="{6E704C00-18FF-4158-812E-F85C367E0969}" srcOrd="1" destOrd="0" parTransId="{37F3711F-158A-441E-979B-3093297FBC84}" sibTransId="{5D346EA0-622D-4EA4-81C8-6454100729FA}"/>
    <dgm:cxn modelId="{F657DE54-3F53-4480-9CB7-64F20B065E81}" type="presParOf" srcId="{3A89B124-010E-4086-B547-8E65B27193A2}" destId="{F40FDB2F-D0ED-4083-9D70-B03D168E0FC0}" srcOrd="0" destOrd="0" presId="urn:microsoft.com/office/officeart/2018/2/layout/IconVerticalSolidList"/>
    <dgm:cxn modelId="{03073E43-C6EF-4D76-BE98-1F86834D9A9F}" type="presParOf" srcId="{F40FDB2F-D0ED-4083-9D70-B03D168E0FC0}" destId="{E8C77B09-6DED-4F10-AE45-4F71A484F716}" srcOrd="0" destOrd="0" presId="urn:microsoft.com/office/officeart/2018/2/layout/IconVerticalSolidList"/>
    <dgm:cxn modelId="{E747FDFD-7224-47B4-836A-CDA72A34E238}" type="presParOf" srcId="{F40FDB2F-D0ED-4083-9D70-B03D168E0FC0}" destId="{8D9968F0-595D-43DD-9F5A-C44BA71D7958}" srcOrd="1" destOrd="0" presId="urn:microsoft.com/office/officeart/2018/2/layout/IconVerticalSolidList"/>
    <dgm:cxn modelId="{2722152C-A39C-4575-AF5F-F9EAA91B0C19}" type="presParOf" srcId="{F40FDB2F-D0ED-4083-9D70-B03D168E0FC0}" destId="{428E101C-2244-4BF2-BA4B-086AC8030957}" srcOrd="2" destOrd="0" presId="urn:microsoft.com/office/officeart/2018/2/layout/IconVerticalSolidList"/>
    <dgm:cxn modelId="{E0C4BEC6-C287-4A62-871F-A36E8D2B44DE}" type="presParOf" srcId="{F40FDB2F-D0ED-4083-9D70-B03D168E0FC0}" destId="{38BFB253-A7B4-42F5-B0D7-CAE1252AE378}" srcOrd="3" destOrd="0" presId="urn:microsoft.com/office/officeart/2018/2/layout/IconVerticalSolidList"/>
    <dgm:cxn modelId="{25753D88-3C87-4E17-AD97-63EDEC1E90C5}" type="presParOf" srcId="{3A89B124-010E-4086-B547-8E65B27193A2}" destId="{1B378EA7-8AFD-4625-A3AE-3C0E31B66518}" srcOrd="1" destOrd="0" presId="urn:microsoft.com/office/officeart/2018/2/layout/IconVerticalSolidList"/>
    <dgm:cxn modelId="{AE941580-DBC6-4244-89F4-EB39A768F817}" type="presParOf" srcId="{3A89B124-010E-4086-B547-8E65B27193A2}" destId="{BDE27303-CC07-45A6-BF53-5EDA912218EF}" srcOrd="2" destOrd="0" presId="urn:microsoft.com/office/officeart/2018/2/layout/IconVerticalSolidList"/>
    <dgm:cxn modelId="{7ECC0BBF-34BA-403C-BF11-F7885D500040}" type="presParOf" srcId="{BDE27303-CC07-45A6-BF53-5EDA912218EF}" destId="{F7BCF024-02F4-4508-8043-F9642171E524}" srcOrd="0" destOrd="0" presId="urn:microsoft.com/office/officeart/2018/2/layout/IconVerticalSolidList"/>
    <dgm:cxn modelId="{9539BC45-AC65-4B80-8F75-DECB423A8C0C}" type="presParOf" srcId="{BDE27303-CC07-45A6-BF53-5EDA912218EF}" destId="{4DA04276-E0AE-4A13-86FA-263DD4FB2D0B}" srcOrd="1" destOrd="0" presId="urn:microsoft.com/office/officeart/2018/2/layout/IconVerticalSolidList"/>
    <dgm:cxn modelId="{9697C01B-53DA-4BD1-82D2-58026CEE77AB}" type="presParOf" srcId="{BDE27303-CC07-45A6-BF53-5EDA912218EF}" destId="{C74EDF4B-4A52-43CD-8F04-933C7FA5D479}" srcOrd="2" destOrd="0" presId="urn:microsoft.com/office/officeart/2018/2/layout/IconVerticalSolidList"/>
    <dgm:cxn modelId="{44920AF4-4D54-4588-870C-9EF954D0DD16}" type="presParOf" srcId="{BDE27303-CC07-45A6-BF53-5EDA912218EF}" destId="{53B82EA2-51D7-4EF3-9529-B11159FBCB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A30EA-3D87-4E25-8701-9E81D5F4737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7AA8D5-EFEC-40C3-BFC1-767FAF2828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VS Code: Code-editor</a:t>
          </a:r>
          <a:endParaRPr lang="en-US" b="1" dirty="0"/>
        </a:p>
      </dgm:t>
    </dgm:pt>
    <dgm:pt modelId="{A52AD508-1F17-4A7E-A738-F58A5D0C2D7E}" type="parTrans" cxnId="{A8F8E3DD-E21E-434F-898C-ABBA01236C45}">
      <dgm:prSet/>
      <dgm:spPr/>
      <dgm:t>
        <a:bodyPr/>
        <a:lstStyle/>
        <a:p>
          <a:endParaRPr lang="en-US"/>
        </a:p>
      </dgm:t>
    </dgm:pt>
    <dgm:pt modelId="{F1A84B97-05F4-4301-AFAB-779BF94E01FD}" type="sibTrans" cxnId="{A8F8E3DD-E21E-434F-898C-ABBA01236C45}">
      <dgm:prSet/>
      <dgm:spPr/>
      <dgm:t>
        <a:bodyPr/>
        <a:lstStyle/>
        <a:p>
          <a:endParaRPr lang="en-US"/>
        </a:p>
      </dgm:t>
    </dgm:pt>
    <dgm:pt modelId="{E677B0A7-B2AA-42DB-B146-2D550521E6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Postman: API-testen</a:t>
          </a:r>
          <a:endParaRPr lang="en-US" b="1" dirty="0"/>
        </a:p>
      </dgm:t>
    </dgm:pt>
    <dgm:pt modelId="{79402050-0DFE-4F26-A5BF-52817E06D0F3}" type="parTrans" cxnId="{CFBCEE90-6AA1-4411-AC61-C41F979E0869}">
      <dgm:prSet/>
      <dgm:spPr/>
      <dgm:t>
        <a:bodyPr/>
        <a:lstStyle/>
        <a:p>
          <a:endParaRPr lang="en-US"/>
        </a:p>
      </dgm:t>
    </dgm:pt>
    <dgm:pt modelId="{D4A5FCD1-C85E-4A6D-93C3-EA04BEE0214D}" type="sibTrans" cxnId="{CFBCEE90-6AA1-4411-AC61-C41F979E0869}">
      <dgm:prSet/>
      <dgm:spPr/>
      <dgm:t>
        <a:bodyPr/>
        <a:lstStyle/>
        <a:p>
          <a:endParaRPr lang="en-US"/>
        </a:p>
      </dgm:t>
    </dgm:pt>
    <dgm:pt modelId="{62285C2F-F4A5-4D97-B6C7-974183D577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MySQL Workbench: Databasebeheer</a:t>
          </a:r>
          <a:endParaRPr lang="en-US" b="1" dirty="0"/>
        </a:p>
      </dgm:t>
    </dgm:pt>
    <dgm:pt modelId="{FA0E42CB-8DD7-4A67-A184-202F74FD0783}" type="parTrans" cxnId="{113C958E-73C0-4193-B00B-C90F35329755}">
      <dgm:prSet/>
      <dgm:spPr/>
      <dgm:t>
        <a:bodyPr/>
        <a:lstStyle/>
        <a:p>
          <a:endParaRPr lang="en-US"/>
        </a:p>
      </dgm:t>
    </dgm:pt>
    <dgm:pt modelId="{437EAD02-57F6-4312-B513-21E3AAC1EA82}" type="sibTrans" cxnId="{113C958E-73C0-4193-B00B-C90F35329755}">
      <dgm:prSet/>
      <dgm:spPr/>
      <dgm:t>
        <a:bodyPr/>
        <a:lstStyle/>
        <a:p>
          <a:endParaRPr lang="en-US"/>
        </a:p>
      </dgm:t>
    </dgm:pt>
    <dgm:pt modelId="{6D61BDF6-D8C3-4E14-A43D-80AAEB3F64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Chatgpt</a:t>
          </a:r>
          <a:endParaRPr lang="en-US" b="1" dirty="0"/>
        </a:p>
      </dgm:t>
    </dgm:pt>
    <dgm:pt modelId="{28D94C19-7F35-46C4-9B1C-2DC006B5E9C2}" type="parTrans" cxnId="{0912FCD4-F133-4016-A8D4-103CB6DA3F50}">
      <dgm:prSet/>
      <dgm:spPr/>
      <dgm:t>
        <a:bodyPr/>
        <a:lstStyle/>
        <a:p>
          <a:endParaRPr lang="nl-BE"/>
        </a:p>
      </dgm:t>
    </dgm:pt>
    <dgm:pt modelId="{4917E14D-71F5-4F62-A0D9-4420CA7622ED}" type="sibTrans" cxnId="{0912FCD4-F133-4016-A8D4-103CB6DA3F50}">
      <dgm:prSet/>
      <dgm:spPr/>
      <dgm:t>
        <a:bodyPr/>
        <a:lstStyle/>
        <a:p>
          <a:endParaRPr lang="nl-BE"/>
        </a:p>
      </dgm:t>
    </dgm:pt>
    <dgm:pt modelId="{F7CFF4AC-BDF8-46E1-854F-53C508197C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1" dirty="0"/>
            <a:t>GitHub</a:t>
          </a:r>
          <a:endParaRPr lang="en-US" b="1" dirty="0"/>
        </a:p>
      </dgm:t>
    </dgm:pt>
    <dgm:pt modelId="{5793AC9F-1D15-4143-A5A0-A86542E73306}" type="parTrans" cxnId="{B94CFBE3-1141-43AE-97B2-3E04F7F38402}">
      <dgm:prSet/>
      <dgm:spPr/>
      <dgm:t>
        <a:bodyPr/>
        <a:lstStyle/>
        <a:p>
          <a:endParaRPr lang="nl-BE"/>
        </a:p>
      </dgm:t>
    </dgm:pt>
    <dgm:pt modelId="{CAFEDE70-9870-4780-AF46-8E7520DAEDFD}" type="sibTrans" cxnId="{B94CFBE3-1141-43AE-97B2-3E04F7F38402}">
      <dgm:prSet/>
      <dgm:spPr/>
      <dgm:t>
        <a:bodyPr/>
        <a:lstStyle/>
        <a:p>
          <a:endParaRPr lang="nl-BE"/>
        </a:p>
      </dgm:t>
    </dgm:pt>
    <dgm:pt modelId="{E1581742-0A48-4B08-965A-6DB5E0398E7D}" type="pres">
      <dgm:prSet presAssocID="{BF6A30EA-3D87-4E25-8701-9E81D5F47374}" presName="root" presStyleCnt="0">
        <dgm:presLayoutVars>
          <dgm:dir/>
          <dgm:resizeHandles val="exact"/>
        </dgm:presLayoutVars>
      </dgm:prSet>
      <dgm:spPr/>
    </dgm:pt>
    <dgm:pt modelId="{16B03D1E-B512-42AB-9636-D88FB685B423}" type="pres">
      <dgm:prSet presAssocID="{907AA8D5-EFEC-40C3-BFC1-767FAF28284A}" presName="compNode" presStyleCnt="0"/>
      <dgm:spPr/>
    </dgm:pt>
    <dgm:pt modelId="{79512CEF-9FA2-438D-B85E-A8BAF5862A87}" type="pres">
      <dgm:prSet presAssocID="{907AA8D5-EFEC-40C3-BFC1-767FAF28284A}" presName="iconBgRect" presStyleLbl="bgShp" presStyleIdx="0" presStyleCnt="5"/>
      <dgm:spPr>
        <a:ln>
          <a:solidFill>
            <a:schemeClr val="tx1"/>
          </a:solidFill>
        </a:ln>
      </dgm:spPr>
    </dgm:pt>
    <dgm:pt modelId="{B64B53D3-2BB9-4CF1-9426-08F7FAA4B9AC}" type="pres">
      <dgm:prSet presAssocID="{907AA8D5-EFEC-40C3-BFC1-767FAF28284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11E6ABA5-20C4-46B1-B153-A2627D4ED99E}" type="pres">
      <dgm:prSet presAssocID="{907AA8D5-EFEC-40C3-BFC1-767FAF28284A}" presName="spaceRect" presStyleCnt="0"/>
      <dgm:spPr/>
    </dgm:pt>
    <dgm:pt modelId="{1D66FAC4-5D1E-444B-8A4E-A0E358D8A7DA}" type="pres">
      <dgm:prSet presAssocID="{907AA8D5-EFEC-40C3-BFC1-767FAF28284A}" presName="textRect" presStyleLbl="revTx" presStyleIdx="0" presStyleCnt="5">
        <dgm:presLayoutVars>
          <dgm:chMax val="1"/>
          <dgm:chPref val="1"/>
        </dgm:presLayoutVars>
      </dgm:prSet>
      <dgm:spPr/>
    </dgm:pt>
    <dgm:pt modelId="{C0DA5902-E2E5-4F16-9358-BD3D41B0865F}" type="pres">
      <dgm:prSet presAssocID="{F1A84B97-05F4-4301-AFAB-779BF94E01FD}" presName="sibTrans" presStyleCnt="0"/>
      <dgm:spPr/>
    </dgm:pt>
    <dgm:pt modelId="{65C3F11E-33E7-45D1-9B6C-A1E06BE818EA}" type="pres">
      <dgm:prSet presAssocID="{E677B0A7-B2AA-42DB-B146-2D550521E6AA}" presName="compNode" presStyleCnt="0"/>
      <dgm:spPr/>
    </dgm:pt>
    <dgm:pt modelId="{BF2FACE2-A1D4-4A9B-B16D-F4E239ECBE99}" type="pres">
      <dgm:prSet presAssocID="{E677B0A7-B2AA-42DB-B146-2D550521E6AA}" presName="iconBgRect" presStyleLbl="bgShp" presStyleIdx="1" presStyleCnt="5"/>
      <dgm:spPr>
        <a:ln>
          <a:solidFill>
            <a:schemeClr val="tx1"/>
          </a:solidFill>
        </a:ln>
      </dgm:spPr>
    </dgm:pt>
    <dgm:pt modelId="{C1449BAB-6E65-4BC0-AF99-A34BB42A4A1C}" type="pres">
      <dgm:prSet presAssocID="{E677B0A7-B2AA-42DB-B146-2D550521E6A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2C7122-1E43-4A08-AD1E-7C2DE7992988}" type="pres">
      <dgm:prSet presAssocID="{E677B0A7-B2AA-42DB-B146-2D550521E6AA}" presName="spaceRect" presStyleCnt="0"/>
      <dgm:spPr/>
    </dgm:pt>
    <dgm:pt modelId="{2673F14F-6844-45B8-A3FB-C59740993D71}" type="pres">
      <dgm:prSet presAssocID="{E677B0A7-B2AA-42DB-B146-2D550521E6AA}" presName="textRect" presStyleLbl="revTx" presStyleIdx="1" presStyleCnt="5">
        <dgm:presLayoutVars>
          <dgm:chMax val="1"/>
          <dgm:chPref val="1"/>
        </dgm:presLayoutVars>
      </dgm:prSet>
      <dgm:spPr/>
    </dgm:pt>
    <dgm:pt modelId="{794DA80A-78FA-44D0-9C93-C1280C9358A8}" type="pres">
      <dgm:prSet presAssocID="{D4A5FCD1-C85E-4A6D-93C3-EA04BEE0214D}" presName="sibTrans" presStyleCnt="0"/>
      <dgm:spPr/>
    </dgm:pt>
    <dgm:pt modelId="{58CB2C94-9CEE-4975-ABF3-234ACEBF270C}" type="pres">
      <dgm:prSet presAssocID="{62285C2F-F4A5-4D97-B6C7-974183D57772}" presName="compNode" presStyleCnt="0"/>
      <dgm:spPr/>
    </dgm:pt>
    <dgm:pt modelId="{7E0E8067-4154-480F-AEA7-23DB2BAEB26E}" type="pres">
      <dgm:prSet presAssocID="{62285C2F-F4A5-4D97-B6C7-974183D57772}" presName="iconBgRect" presStyleLbl="bgShp" presStyleIdx="2" presStyleCnt="5"/>
      <dgm:spPr>
        <a:ln>
          <a:solidFill>
            <a:schemeClr val="tx1"/>
          </a:solidFill>
        </a:ln>
      </dgm:spPr>
    </dgm:pt>
    <dgm:pt modelId="{099ABD39-4469-452F-A1A6-3EF0F689CB7F}" type="pres">
      <dgm:prSet presAssocID="{62285C2F-F4A5-4D97-B6C7-974183D577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wielen"/>
        </a:ext>
      </dgm:extLst>
    </dgm:pt>
    <dgm:pt modelId="{04646117-099D-4956-A99C-E12D4D04AC1D}" type="pres">
      <dgm:prSet presAssocID="{62285C2F-F4A5-4D97-B6C7-974183D57772}" presName="spaceRect" presStyleCnt="0"/>
      <dgm:spPr/>
    </dgm:pt>
    <dgm:pt modelId="{C68C9873-315C-4CE1-BAA2-BBD7AB3E052F}" type="pres">
      <dgm:prSet presAssocID="{62285C2F-F4A5-4D97-B6C7-974183D57772}" presName="textRect" presStyleLbl="revTx" presStyleIdx="2" presStyleCnt="5" custScaleX="118247">
        <dgm:presLayoutVars>
          <dgm:chMax val="1"/>
          <dgm:chPref val="1"/>
        </dgm:presLayoutVars>
      </dgm:prSet>
      <dgm:spPr/>
    </dgm:pt>
    <dgm:pt modelId="{7DF9EA28-D664-4A29-93F1-8ED577EB2B95}" type="pres">
      <dgm:prSet presAssocID="{437EAD02-57F6-4312-B513-21E3AAC1EA82}" presName="sibTrans" presStyleCnt="0"/>
      <dgm:spPr/>
    </dgm:pt>
    <dgm:pt modelId="{F1BE333E-2674-46B9-BDB6-AF6DD6184BDA}" type="pres">
      <dgm:prSet presAssocID="{F7CFF4AC-BDF8-46E1-854F-53C508197C64}" presName="compNode" presStyleCnt="0"/>
      <dgm:spPr/>
    </dgm:pt>
    <dgm:pt modelId="{76F05EF6-E4CB-4D28-8E83-9430034E8F79}" type="pres">
      <dgm:prSet presAssocID="{F7CFF4AC-BDF8-46E1-854F-53C508197C64}" presName="iconBgRect" presStyleLbl="bgShp" presStyleIdx="3" presStyleCnt="5"/>
      <dgm:spPr>
        <a:ln>
          <a:solidFill>
            <a:schemeClr val="tx1"/>
          </a:solidFill>
        </a:ln>
      </dgm:spPr>
    </dgm:pt>
    <dgm:pt modelId="{AE5B7A3F-C6DD-460B-9F6D-23D144B9FEC2}" type="pres">
      <dgm:prSet presAssocID="{F7CFF4AC-BDF8-46E1-854F-53C508197C6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ierversnipperaar"/>
        </a:ext>
      </dgm:extLst>
    </dgm:pt>
    <dgm:pt modelId="{5C55FFBC-F503-4474-B16E-F3848EF5B95A}" type="pres">
      <dgm:prSet presAssocID="{F7CFF4AC-BDF8-46E1-854F-53C508197C64}" presName="spaceRect" presStyleCnt="0"/>
      <dgm:spPr/>
    </dgm:pt>
    <dgm:pt modelId="{DDE21D2A-14C5-4776-93FC-C61EA5A3E953}" type="pres">
      <dgm:prSet presAssocID="{F7CFF4AC-BDF8-46E1-854F-53C508197C64}" presName="textRect" presStyleLbl="revTx" presStyleIdx="3" presStyleCnt="5">
        <dgm:presLayoutVars>
          <dgm:chMax val="1"/>
          <dgm:chPref val="1"/>
        </dgm:presLayoutVars>
      </dgm:prSet>
      <dgm:spPr/>
    </dgm:pt>
    <dgm:pt modelId="{D2AFF38D-CE43-45CF-9329-DC32138223EB}" type="pres">
      <dgm:prSet presAssocID="{CAFEDE70-9870-4780-AF46-8E7520DAEDFD}" presName="sibTrans" presStyleCnt="0"/>
      <dgm:spPr/>
    </dgm:pt>
    <dgm:pt modelId="{F3CEA13B-4759-4275-A717-70E9F4ACF4DF}" type="pres">
      <dgm:prSet presAssocID="{6D61BDF6-D8C3-4E14-A43D-80AAEB3F64B3}" presName="compNode" presStyleCnt="0"/>
      <dgm:spPr/>
    </dgm:pt>
    <dgm:pt modelId="{AA8A3B15-1454-4A16-A9D9-FD09CE22B7CF}" type="pres">
      <dgm:prSet presAssocID="{6D61BDF6-D8C3-4E14-A43D-80AAEB3F64B3}" presName="iconBgRect" presStyleLbl="bgShp" presStyleIdx="4" presStyleCnt="5"/>
      <dgm:spPr>
        <a:ln>
          <a:solidFill>
            <a:schemeClr val="tx1"/>
          </a:solidFill>
        </a:ln>
      </dgm:spPr>
    </dgm:pt>
    <dgm:pt modelId="{C2F40FF3-9502-4E25-B3ED-9807CCF1A15F}" type="pres">
      <dgm:prSet presAssocID="{6D61BDF6-D8C3-4E14-A43D-80AAEB3F64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llustrator met effen opvulling"/>
        </a:ext>
      </dgm:extLst>
    </dgm:pt>
    <dgm:pt modelId="{F3B3B1F2-571A-47B2-835B-2362CEECDE77}" type="pres">
      <dgm:prSet presAssocID="{6D61BDF6-D8C3-4E14-A43D-80AAEB3F64B3}" presName="spaceRect" presStyleCnt="0"/>
      <dgm:spPr/>
    </dgm:pt>
    <dgm:pt modelId="{1A433787-B15A-44A4-9FC5-9ABB0744AA92}" type="pres">
      <dgm:prSet presAssocID="{6D61BDF6-D8C3-4E14-A43D-80AAEB3F64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F498430-CDC0-4BF8-B105-773A64E74709}" type="presOf" srcId="{62285C2F-F4A5-4D97-B6C7-974183D57772}" destId="{C68C9873-315C-4CE1-BAA2-BBD7AB3E052F}" srcOrd="0" destOrd="0" presId="urn:microsoft.com/office/officeart/2018/5/layout/IconCircleLabelList"/>
    <dgm:cxn modelId="{A482AB74-37F0-4F41-AEC5-70BF865411DC}" type="presOf" srcId="{F7CFF4AC-BDF8-46E1-854F-53C508197C64}" destId="{DDE21D2A-14C5-4776-93FC-C61EA5A3E953}" srcOrd="0" destOrd="0" presId="urn:microsoft.com/office/officeart/2018/5/layout/IconCircleLabelList"/>
    <dgm:cxn modelId="{0ADDEF55-02E5-40F5-8C1F-E8C8D3B1CFE0}" type="presOf" srcId="{6D61BDF6-D8C3-4E14-A43D-80AAEB3F64B3}" destId="{1A433787-B15A-44A4-9FC5-9ABB0744AA92}" srcOrd="0" destOrd="0" presId="urn:microsoft.com/office/officeart/2018/5/layout/IconCircleLabelList"/>
    <dgm:cxn modelId="{AC0EFA86-8E0A-411D-ACEE-C34C5BEF28DB}" type="presOf" srcId="{E677B0A7-B2AA-42DB-B146-2D550521E6AA}" destId="{2673F14F-6844-45B8-A3FB-C59740993D71}" srcOrd="0" destOrd="0" presId="urn:microsoft.com/office/officeart/2018/5/layout/IconCircleLabelList"/>
    <dgm:cxn modelId="{79FA538B-F5A2-4249-A736-68DE003A7038}" type="presOf" srcId="{BF6A30EA-3D87-4E25-8701-9E81D5F47374}" destId="{E1581742-0A48-4B08-965A-6DB5E0398E7D}" srcOrd="0" destOrd="0" presId="urn:microsoft.com/office/officeart/2018/5/layout/IconCircleLabelList"/>
    <dgm:cxn modelId="{113C958E-73C0-4193-B00B-C90F35329755}" srcId="{BF6A30EA-3D87-4E25-8701-9E81D5F47374}" destId="{62285C2F-F4A5-4D97-B6C7-974183D57772}" srcOrd="2" destOrd="0" parTransId="{FA0E42CB-8DD7-4A67-A184-202F74FD0783}" sibTransId="{437EAD02-57F6-4312-B513-21E3AAC1EA82}"/>
    <dgm:cxn modelId="{CFBCEE90-6AA1-4411-AC61-C41F979E0869}" srcId="{BF6A30EA-3D87-4E25-8701-9E81D5F47374}" destId="{E677B0A7-B2AA-42DB-B146-2D550521E6AA}" srcOrd="1" destOrd="0" parTransId="{79402050-0DFE-4F26-A5BF-52817E06D0F3}" sibTransId="{D4A5FCD1-C85E-4A6D-93C3-EA04BEE0214D}"/>
    <dgm:cxn modelId="{0588FAA3-48CC-4910-A515-B40144E3D09B}" type="presOf" srcId="{907AA8D5-EFEC-40C3-BFC1-767FAF28284A}" destId="{1D66FAC4-5D1E-444B-8A4E-A0E358D8A7DA}" srcOrd="0" destOrd="0" presId="urn:microsoft.com/office/officeart/2018/5/layout/IconCircleLabelList"/>
    <dgm:cxn modelId="{0912FCD4-F133-4016-A8D4-103CB6DA3F50}" srcId="{BF6A30EA-3D87-4E25-8701-9E81D5F47374}" destId="{6D61BDF6-D8C3-4E14-A43D-80AAEB3F64B3}" srcOrd="4" destOrd="0" parTransId="{28D94C19-7F35-46C4-9B1C-2DC006B5E9C2}" sibTransId="{4917E14D-71F5-4F62-A0D9-4420CA7622ED}"/>
    <dgm:cxn modelId="{A8F8E3DD-E21E-434F-898C-ABBA01236C45}" srcId="{BF6A30EA-3D87-4E25-8701-9E81D5F47374}" destId="{907AA8D5-EFEC-40C3-BFC1-767FAF28284A}" srcOrd="0" destOrd="0" parTransId="{A52AD508-1F17-4A7E-A738-F58A5D0C2D7E}" sibTransId="{F1A84B97-05F4-4301-AFAB-779BF94E01FD}"/>
    <dgm:cxn modelId="{B94CFBE3-1141-43AE-97B2-3E04F7F38402}" srcId="{BF6A30EA-3D87-4E25-8701-9E81D5F47374}" destId="{F7CFF4AC-BDF8-46E1-854F-53C508197C64}" srcOrd="3" destOrd="0" parTransId="{5793AC9F-1D15-4143-A5A0-A86542E73306}" sibTransId="{CAFEDE70-9870-4780-AF46-8E7520DAEDFD}"/>
    <dgm:cxn modelId="{3548959B-0434-41AB-B353-B1B756F26B9E}" type="presParOf" srcId="{E1581742-0A48-4B08-965A-6DB5E0398E7D}" destId="{16B03D1E-B512-42AB-9636-D88FB685B423}" srcOrd="0" destOrd="0" presId="urn:microsoft.com/office/officeart/2018/5/layout/IconCircleLabelList"/>
    <dgm:cxn modelId="{5AACD3EC-BF67-4631-9863-0C25011462C4}" type="presParOf" srcId="{16B03D1E-B512-42AB-9636-D88FB685B423}" destId="{79512CEF-9FA2-438D-B85E-A8BAF5862A87}" srcOrd="0" destOrd="0" presId="urn:microsoft.com/office/officeart/2018/5/layout/IconCircleLabelList"/>
    <dgm:cxn modelId="{0662F82D-78C0-470E-BAFA-7FBEB5918F53}" type="presParOf" srcId="{16B03D1E-B512-42AB-9636-D88FB685B423}" destId="{B64B53D3-2BB9-4CF1-9426-08F7FAA4B9AC}" srcOrd="1" destOrd="0" presId="urn:microsoft.com/office/officeart/2018/5/layout/IconCircleLabelList"/>
    <dgm:cxn modelId="{26A23F37-ABFB-43E5-9DD6-18813121F625}" type="presParOf" srcId="{16B03D1E-B512-42AB-9636-D88FB685B423}" destId="{11E6ABA5-20C4-46B1-B153-A2627D4ED99E}" srcOrd="2" destOrd="0" presId="urn:microsoft.com/office/officeart/2018/5/layout/IconCircleLabelList"/>
    <dgm:cxn modelId="{877AD24C-E30C-4346-9755-AC9986F4DC40}" type="presParOf" srcId="{16B03D1E-B512-42AB-9636-D88FB685B423}" destId="{1D66FAC4-5D1E-444B-8A4E-A0E358D8A7DA}" srcOrd="3" destOrd="0" presId="urn:microsoft.com/office/officeart/2018/5/layout/IconCircleLabelList"/>
    <dgm:cxn modelId="{7FE8C319-1608-450F-A7B8-0C1951610644}" type="presParOf" srcId="{E1581742-0A48-4B08-965A-6DB5E0398E7D}" destId="{C0DA5902-E2E5-4F16-9358-BD3D41B0865F}" srcOrd="1" destOrd="0" presId="urn:microsoft.com/office/officeart/2018/5/layout/IconCircleLabelList"/>
    <dgm:cxn modelId="{DCBB9F70-3220-480B-9CC7-1E7742E4E35B}" type="presParOf" srcId="{E1581742-0A48-4B08-965A-6DB5E0398E7D}" destId="{65C3F11E-33E7-45D1-9B6C-A1E06BE818EA}" srcOrd="2" destOrd="0" presId="urn:microsoft.com/office/officeart/2018/5/layout/IconCircleLabelList"/>
    <dgm:cxn modelId="{C38A2970-F5EC-4010-8D2C-285B77B9D505}" type="presParOf" srcId="{65C3F11E-33E7-45D1-9B6C-A1E06BE818EA}" destId="{BF2FACE2-A1D4-4A9B-B16D-F4E239ECBE99}" srcOrd="0" destOrd="0" presId="urn:microsoft.com/office/officeart/2018/5/layout/IconCircleLabelList"/>
    <dgm:cxn modelId="{C6CB212C-2C1E-45DF-A356-322D85A1B8DA}" type="presParOf" srcId="{65C3F11E-33E7-45D1-9B6C-A1E06BE818EA}" destId="{C1449BAB-6E65-4BC0-AF99-A34BB42A4A1C}" srcOrd="1" destOrd="0" presId="urn:microsoft.com/office/officeart/2018/5/layout/IconCircleLabelList"/>
    <dgm:cxn modelId="{0F89CC42-9FEC-4E89-9396-05310758F22D}" type="presParOf" srcId="{65C3F11E-33E7-45D1-9B6C-A1E06BE818EA}" destId="{332C7122-1E43-4A08-AD1E-7C2DE7992988}" srcOrd="2" destOrd="0" presId="urn:microsoft.com/office/officeart/2018/5/layout/IconCircleLabelList"/>
    <dgm:cxn modelId="{F65C4505-BB40-4233-B811-E106BA2C7616}" type="presParOf" srcId="{65C3F11E-33E7-45D1-9B6C-A1E06BE818EA}" destId="{2673F14F-6844-45B8-A3FB-C59740993D71}" srcOrd="3" destOrd="0" presId="urn:microsoft.com/office/officeart/2018/5/layout/IconCircleLabelList"/>
    <dgm:cxn modelId="{7B9E4A54-54AA-49EA-B74A-FC6AEC825755}" type="presParOf" srcId="{E1581742-0A48-4B08-965A-6DB5E0398E7D}" destId="{794DA80A-78FA-44D0-9C93-C1280C9358A8}" srcOrd="3" destOrd="0" presId="urn:microsoft.com/office/officeart/2018/5/layout/IconCircleLabelList"/>
    <dgm:cxn modelId="{4D532094-8E31-4887-8D2F-A543C041A06B}" type="presParOf" srcId="{E1581742-0A48-4B08-965A-6DB5E0398E7D}" destId="{58CB2C94-9CEE-4975-ABF3-234ACEBF270C}" srcOrd="4" destOrd="0" presId="urn:microsoft.com/office/officeart/2018/5/layout/IconCircleLabelList"/>
    <dgm:cxn modelId="{26E378F6-2E84-4C7B-8790-60C97C6C88D0}" type="presParOf" srcId="{58CB2C94-9CEE-4975-ABF3-234ACEBF270C}" destId="{7E0E8067-4154-480F-AEA7-23DB2BAEB26E}" srcOrd="0" destOrd="0" presId="urn:microsoft.com/office/officeart/2018/5/layout/IconCircleLabelList"/>
    <dgm:cxn modelId="{F887E522-7A84-425E-91F7-36B639A347BD}" type="presParOf" srcId="{58CB2C94-9CEE-4975-ABF3-234ACEBF270C}" destId="{099ABD39-4469-452F-A1A6-3EF0F689CB7F}" srcOrd="1" destOrd="0" presId="urn:microsoft.com/office/officeart/2018/5/layout/IconCircleLabelList"/>
    <dgm:cxn modelId="{3C3C22FD-DCE9-4686-9789-F6105F539F11}" type="presParOf" srcId="{58CB2C94-9CEE-4975-ABF3-234ACEBF270C}" destId="{04646117-099D-4956-A99C-E12D4D04AC1D}" srcOrd="2" destOrd="0" presId="urn:microsoft.com/office/officeart/2018/5/layout/IconCircleLabelList"/>
    <dgm:cxn modelId="{209FCC2E-4428-49F7-8C52-A96C139C62EC}" type="presParOf" srcId="{58CB2C94-9CEE-4975-ABF3-234ACEBF270C}" destId="{C68C9873-315C-4CE1-BAA2-BBD7AB3E052F}" srcOrd="3" destOrd="0" presId="urn:microsoft.com/office/officeart/2018/5/layout/IconCircleLabelList"/>
    <dgm:cxn modelId="{948464A3-CF42-4B90-B556-13F2B70E8F8A}" type="presParOf" srcId="{E1581742-0A48-4B08-965A-6DB5E0398E7D}" destId="{7DF9EA28-D664-4A29-93F1-8ED577EB2B95}" srcOrd="5" destOrd="0" presId="urn:microsoft.com/office/officeart/2018/5/layout/IconCircleLabelList"/>
    <dgm:cxn modelId="{4BC3A81A-1335-4DAE-AE7C-E000F9FB918A}" type="presParOf" srcId="{E1581742-0A48-4B08-965A-6DB5E0398E7D}" destId="{F1BE333E-2674-46B9-BDB6-AF6DD6184BDA}" srcOrd="6" destOrd="0" presId="urn:microsoft.com/office/officeart/2018/5/layout/IconCircleLabelList"/>
    <dgm:cxn modelId="{ED0BD207-FB7A-4C8E-B30B-12FE5C94CFA2}" type="presParOf" srcId="{F1BE333E-2674-46B9-BDB6-AF6DD6184BDA}" destId="{76F05EF6-E4CB-4D28-8E83-9430034E8F79}" srcOrd="0" destOrd="0" presId="urn:microsoft.com/office/officeart/2018/5/layout/IconCircleLabelList"/>
    <dgm:cxn modelId="{64DC2B22-A937-4D3E-A893-E00609C4DED5}" type="presParOf" srcId="{F1BE333E-2674-46B9-BDB6-AF6DD6184BDA}" destId="{AE5B7A3F-C6DD-460B-9F6D-23D144B9FEC2}" srcOrd="1" destOrd="0" presId="urn:microsoft.com/office/officeart/2018/5/layout/IconCircleLabelList"/>
    <dgm:cxn modelId="{E76F10D2-AA31-4475-BA2A-044ED7C05257}" type="presParOf" srcId="{F1BE333E-2674-46B9-BDB6-AF6DD6184BDA}" destId="{5C55FFBC-F503-4474-B16E-F3848EF5B95A}" srcOrd="2" destOrd="0" presId="urn:microsoft.com/office/officeart/2018/5/layout/IconCircleLabelList"/>
    <dgm:cxn modelId="{3D048FA7-B282-4256-BCCF-4ECAC0BFEF47}" type="presParOf" srcId="{F1BE333E-2674-46B9-BDB6-AF6DD6184BDA}" destId="{DDE21D2A-14C5-4776-93FC-C61EA5A3E953}" srcOrd="3" destOrd="0" presId="urn:microsoft.com/office/officeart/2018/5/layout/IconCircleLabelList"/>
    <dgm:cxn modelId="{C88CDC8F-62BF-46B8-B1A0-7B10E9C8D9FE}" type="presParOf" srcId="{E1581742-0A48-4B08-965A-6DB5E0398E7D}" destId="{D2AFF38D-CE43-45CF-9329-DC32138223EB}" srcOrd="7" destOrd="0" presId="urn:microsoft.com/office/officeart/2018/5/layout/IconCircleLabelList"/>
    <dgm:cxn modelId="{625BF6DA-4169-4923-B04E-93009E982E52}" type="presParOf" srcId="{E1581742-0A48-4B08-965A-6DB5E0398E7D}" destId="{F3CEA13B-4759-4275-A717-70E9F4ACF4DF}" srcOrd="8" destOrd="0" presId="urn:microsoft.com/office/officeart/2018/5/layout/IconCircleLabelList"/>
    <dgm:cxn modelId="{2A481084-F397-448E-AB99-85BCBC301195}" type="presParOf" srcId="{F3CEA13B-4759-4275-A717-70E9F4ACF4DF}" destId="{AA8A3B15-1454-4A16-A9D9-FD09CE22B7CF}" srcOrd="0" destOrd="0" presId="urn:microsoft.com/office/officeart/2018/5/layout/IconCircleLabelList"/>
    <dgm:cxn modelId="{A73963EB-8381-4A28-B22C-9C687716FF31}" type="presParOf" srcId="{F3CEA13B-4759-4275-A717-70E9F4ACF4DF}" destId="{C2F40FF3-9502-4E25-B3ED-9807CCF1A15F}" srcOrd="1" destOrd="0" presId="urn:microsoft.com/office/officeart/2018/5/layout/IconCircleLabelList"/>
    <dgm:cxn modelId="{D3965251-005C-476D-AA31-E57762D3CFAB}" type="presParOf" srcId="{F3CEA13B-4759-4275-A717-70E9F4ACF4DF}" destId="{F3B3B1F2-571A-47B2-835B-2362CEECDE77}" srcOrd="2" destOrd="0" presId="urn:microsoft.com/office/officeart/2018/5/layout/IconCircleLabelList"/>
    <dgm:cxn modelId="{D441CCE5-72DC-4DC2-BC1C-8E288C09F3B4}" type="presParOf" srcId="{F3CEA13B-4759-4275-A717-70E9F4ACF4DF}" destId="{1A433787-B15A-44A4-9FC5-9ABB0744AA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19F6E-5AD0-46BC-9207-C2D44489C9CE}">
      <dsp:nvSpPr>
        <dsp:cNvPr id="0" name=""/>
        <dsp:cNvSpPr/>
      </dsp:nvSpPr>
      <dsp:spPr>
        <a:xfrm>
          <a:off x="0" y="37026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6B68A-01F4-44E9-BD12-79531E83A294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8176E-E3F4-452F-BE0C-B71CE72F9E96}">
      <dsp:nvSpPr>
        <dsp:cNvPr id="0" name=""/>
        <dsp:cNvSpPr/>
      </dsp:nvSpPr>
      <dsp:spPr>
        <a:xfrm>
          <a:off x="1023404" y="378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Informatief</a:t>
          </a:r>
          <a:endParaRPr lang="en-US" sz="2500" b="0" kern="1200" dirty="0"/>
        </a:p>
      </dsp:txBody>
      <dsp:txXfrm>
        <a:off x="1023404" y="378"/>
        <a:ext cx="5604324" cy="886064"/>
      </dsp:txXfrm>
    </dsp:sp>
    <dsp:sp modelId="{ABF81C41-5DB6-4B68-A659-727EAF51A13C}">
      <dsp:nvSpPr>
        <dsp:cNvPr id="0" name=""/>
        <dsp:cNvSpPr/>
      </dsp:nvSpPr>
      <dsp:spPr>
        <a:xfrm>
          <a:off x="0" y="1125326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46C76-1A6F-473E-A361-537C284AA94F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6F63D-5DDF-46B3-A7DD-01D693AC86CB}">
      <dsp:nvSpPr>
        <dsp:cNvPr id="0" name=""/>
        <dsp:cNvSpPr/>
      </dsp:nvSpPr>
      <dsp:spPr>
        <a:xfrm>
          <a:off x="1023404" y="1107959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Echte data </a:t>
          </a:r>
          <a:endParaRPr lang="en-US" sz="2500" b="0" kern="1200" dirty="0"/>
        </a:p>
      </dsp:txBody>
      <dsp:txXfrm>
        <a:off x="1023404" y="1107959"/>
        <a:ext cx="5604324" cy="886064"/>
      </dsp:txXfrm>
    </dsp:sp>
    <dsp:sp modelId="{82179811-3DC7-42C5-AB04-4FB67E7E17A6}">
      <dsp:nvSpPr>
        <dsp:cNvPr id="0" name=""/>
        <dsp:cNvSpPr/>
      </dsp:nvSpPr>
      <dsp:spPr>
        <a:xfrm>
          <a:off x="0" y="2215918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33F68-B896-4030-8549-161F2FFCDB46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85640-24CC-4FC8-A3E3-5DA112A97203}">
      <dsp:nvSpPr>
        <dsp:cNvPr id="0" name=""/>
        <dsp:cNvSpPr/>
      </dsp:nvSpPr>
      <dsp:spPr>
        <a:xfrm>
          <a:off x="1023404" y="2215539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Interesse in web development</a:t>
          </a:r>
          <a:endParaRPr lang="en-US" sz="2500" b="0" kern="1200" dirty="0"/>
        </a:p>
      </dsp:txBody>
      <dsp:txXfrm>
        <a:off x="1023404" y="2215539"/>
        <a:ext cx="5604324" cy="88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067EF-48EE-4BD6-8BD4-E613385EC93E}">
      <dsp:nvSpPr>
        <dsp:cNvPr id="0" name=""/>
        <dsp:cNvSpPr/>
      </dsp:nvSpPr>
      <dsp:spPr>
        <a:xfrm>
          <a:off x="494596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27D00-C3E3-4F94-A1B5-86C6881346A3}">
      <dsp:nvSpPr>
        <dsp:cNvPr id="0" name=""/>
        <dsp:cNvSpPr/>
      </dsp:nvSpPr>
      <dsp:spPr>
        <a:xfrm>
          <a:off x="779784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93500-9195-42B0-85A9-5751877BD832}">
      <dsp:nvSpPr>
        <dsp:cNvPr id="0" name=""/>
        <dsp:cNvSpPr/>
      </dsp:nvSpPr>
      <dsp:spPr>
        <a:xfrm>
          <a:off x="66815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200" b="1" kern="1200" dirty="0">
              <a:solidFill>
                <a:schemeClr val="tx1"/>
              </a:solidFill>
            </a:rPr>
            <a:t>Backend: PHP</a:t>
          </a:r>
          <a:endParaRPr lang="en-US" sz="2200" b="1" kern="1200" dirty="0">
            <a:solidFill>
              <a:schemeClr val="tx1"/>
            </a:solidFill>
          </a:endParaRPr>
        </a:p>
      </dsp:txBody>
      <dsp:txXfrm>
        <a:off x="66815" y="1976679"/>
        <a:ext cx="2193750" cy="720000"/>
      </dsp:txXfrm>
    </dsp:sp>
    <dsp:sp modelId="{A4AF46DC-E97B-4E7D-B3DC-244048212109}">
      <dsp:nvSpPr>
        <dsp:cNvPr id="0" name=""/>
        <dsp:cNvSpPr/>
      </dsp:nvSpPr>
      <dsp:spPr>
        <a:xfrm>
          <a:off x="3072252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C93F-A643-4FE9-B2DB-A5B48DE539AB}">
      <dsp:nvSpPr>
        <dsp:cNvPr id="0" name=""/>
        <dsp:cNvSpPr/>
      </dsp:nvSpPr>
      <dsp:spPr>
        <a:xfrm>
          <a:off x="3357440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3DC2D-DD7F-4725-8967-E7192C9B0735}">
      <dsp:nvSpPr>
        <dsp:cNvPr id="0" name=""/>
        <dsp:cNvSpPr/>
      </dsp:nvSpPr>
      <dsp:spPr>
        <a:xfrm>
          <a:off x="2644471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200" b="1" kern="1200" dirty="0"/>
            <a:t>Frontend: React</a:t>
          </a:r>
          <a:endParaRPr lang="en-US" sz="2200" b="1" kern="1200" dirty="0"/>
        </a:p>
      </dsp:txBody>
      <dsp:txXfrm>
        <a:off x="2644471" y="1976679"/>
        <a:ext cx="2193750" cy="720000"/>
      </dsp:txXfrm>
    </dsp:sp>
    <dsp:sp modelId="{D75AE3F0-A606-4330-8F9B-C1DD6DF759D9}">
      <dsp:nvSpPr>
        <dsp:cNvPr id="0" name=""/>
        <dsp:cNvSpPr/>
      </dsp:nvSpPr>
      <dsp:spPr>
        <a:xfrm>
          <a:off x="5649909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01872-1589-4805-AD2D-B8A7416BEE20}">
      <dsp:nvSpPr>
        <dsp:cNvPr id="0" name=""/>
        <dsp:cNvSpPr/>
      </dsp:nvSpPr>
      <dsp:spPr>
        <a:xfrm>
          <a:off x="5935096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13A30-DD1F-49A3-A401-E1E8B4A16B6C}">
      <dsp:nvSpPr>
        <dsp:cNvPr id="0" name=""/>
        <dsp:cNvSpPr/>
      </dsp:nvSpPr>
      <dsp:spPr>
        <a:xfrm>
          <a:off x="5222127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200" b="1" kern="1200" dirty="0">
              <a:solidFill>
                <a:schemeClr val="tx1"/>
              </a:solidFill>
            </a:rPr>
            <a:t>Design: Tailwind CSS</a:t>
          </a:r>
          <a:endParaRPr lang="en-US" sz="2200" b="1" kern="1200" dirty="0">
            <a:solidFill>
              <a:schemeClr val="tx1"/>
            </a:solidFill>
          </a:endParaRPr>
        </a:p>
      </dsp:txBody>
      <dsp:txXfrm>
        <a:off x="5222127" y="1976679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A768D-25AD-4693-86FB-39CAC648170E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45B86-3FBB-408A-AA78-3FCE96896422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3692A-525A-474D-98C1-F3D34780ACE1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PHP kennis van studenten job</a:t>
          </a:r>
          <a:endParaRPr lang="en-US" sz="2300" b="0" kern="1200" dirty="0"/>
        </a:p>
      </dsp:txBody>
      <dsp:txXfrm>
        <a:off x="1023404" y="378"/>
        <a:ext cx="6706323" cy="886064"/>
      </dsp:txXfrm>
    </dsp:sp>
    <dsp:sp modelId="{A56FE4E5-0DD3-4D3A-A90A-9139528FBD35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13155-3F03-4462-BC75-72386652709C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8177F-26EA-455D-AFB2-7AD5182B3240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React en Tailwind CSS kennis van school</a:t>
          </a:r>
          <a:endParaRPr lang="en-US" sz="2300" b="0" kern="1200" dirty="0"/>
        </a:p>
      </dsp:txBody>
      <dsp:txXfrm>
        <a:off x="1023404" y="1107959"/>
        <a:ext cx="6706323" cy="886064"/>
      </dsp:txXfrm>
    </dsp:sp>
    <dsp:sp modelId="{7276C2CB-DE81-49C8-83FA-413D4B16C268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D1CE5-6475-4D0C-BB27-605CC7F1AABC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BE1CF-830F-42EB-9FAF-FA80BF0C33F0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Deze twee combinatie werkt goed met elkaar en is makkelijk te gebruiken.</a:t>
          </a:r>
          <a:endParaRPr lang="en-US" sz="2300" b="0" kern="1200" dirty="0"/>
        </a:p>
      </dsp:txBody>
      <dsp:txXfrm>
        <a:off x="1023404" y="2215539"/>
        <a:ext cx="6706323" cy="886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77B09-6DED-4F10-AE45-4F71A484F716}">
      <dsp:nvSpPr>
        <dsp:cNvPr id="0" name=""/>
        <dsp:cNvSpPr/>
      </dsp:nvSpPr>
      <dsp:spPr>
        <a:xfrm>
          <a:off x="0" y="504072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968F0-595D-43DD-9F5A-C44BA71D7958}">
      <dsp:nvSpPr>
        <dsp:cNvPr id="0" name=""/>
        <dsp:cNvSpPr/>
      </dsp:nvSpPr>
      <dsp:spPr>
        <a:xfrm>
          <a:off x="235839" y="713456"/>
          <a:ext cx="603157" cy="511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FB253-A7B4-42F5-B0D7-CAE1252AE378}">
      <dsp:nvSpPr>
        <dsp:cNvPr id="0" name=""/>
        <dsp:cNvSpPr/>
      </dsp:nvSpPr>
      <dsp:spPr>
        <a:xfrm>
          <a:off x="1074837" y="504072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Gebruik van Mapbox voor kaartweergave.</a:t>
          </a:r>
          <a:endParaRPr lang="en-US" sz="2500" kern="1200" dirty="0"/>
        </a:p>
      </dsp:txBody>
      <dsp:txXfrm>
        <a:off x="1074837" y="504072"/>
        <a:ext cx="6654890" cy="930594"/>
      </dsp:txXfrm>
    </dsp:sp>
    <dsp:sp modelId="{F7BCF024-02F4-4508-8043-F9642171E524}">
      <dsp:nvSpPr>
        <dsp:cNvPr id="0" name=""/>
        <dsp:cNvSpPr/>
      </dsp:nvSpPr>
      <dsp:spPr>
        <a:xfrm>
          <a:off x="0" y="1667315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04276-E0AE-4A13-86FA-263DD4FB2D0B}">
      <dsp:nvSpPr>
        <dsp:cNvPr id="0" name=""/>
        <dsp:cNvSpPr/>
      </dsp:nvSpPr>
      <dsp:spPr>
        <a:xfrm>
          <a:off x="281504" y="1876699"/>
          <a:ext cx="511827" cy="51182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82EA2-51D7-4EF3-9529-B11159FBCBFE}">
      <dsp:nvSpPr>
        <dsp:cNvPr id="0" name=""/>
        <dsp:cNvSpPr/>
      </dsp:nvSpPr>
      <dsp:spPr>
        <a:xfrm>
          <a:off x="1074837" y="1667315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Gratis</a:t>
          </a:r>
          <a:endParaRPr lang="en-US" sz="2500" kern="1200" dirty="0"/>
        </a:p>
      </dsp:txBody>
      <dsp:txXfrm>
        <a:off x="1074837" y="1667315"/>
        <a:ext cx="6654890" cy="930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12CEF-9FA2-438D-B85E-A8BAF5862A87}">
      <dsp:nvSpPr>
        <dsp:cNvPr id="0" name=""/>
        <dsp:cNvSpPr/>
      </dsp:nvSpPr>
      <dsp:spPr>
        <a:xfrm>
          <a:off x="258821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B53D3-2BB9-4CF1-9426-08F7FAA4B9AC}">
      <dsp:nvSpPr>
        <dsp:cNvPr id="0" name=""/>
        <dsp:cNvSpPr/>
      </dsp:nvSpPr>
      <dsp:spPr>
        <a:xfrm>
          <a:off x="429522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6FAC4-5D1E-444B-8A4E-A0E358D8A7DA}">
      <dsp:nvSpPr>
        <dsp:cNvPr id="0" name=""/>
        <dsp:cNvSpPr/>
      </dsp:nvSpPr>
      <dsp:spPr>
        <a:xfrm>
          <a:off x="2769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VS Code: Code-editor</a:t>
          </a:r>
          <a:endParaRPr lang="en-US" sz="1100" b="1" kern="1200" dirty="0"/>
        </a:p>
      </dsp:txBody>
      <dsp:txXfrm>
        <a:off x="2769" y="1813608"/>
        <a:ext cx="1313085" cy="525234"/>
      </dsp:txXfrm>
    </dsp:sp>
    <dsp:sp modelId="{BF2FACE2-A1D4-4A9B-B16D-F4E239ECBE99}">
      <dsp:nvSpPr>
        <dsp:cNvPr id="0" name=""/>
        <dsp:cNvSpPr/>
      </dsp:nvSpPr>
      <dsp:spPr>
        <a:xfrm>
          <a:off x="1801697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9BAB-6E65-4BC0-AF99-A34BB42A4A1C}">
      <dsp:nvSpPr>
        <dsp:cNvPr id="0" name=""/>
        <dsp:cNvSpPr/>
      </dsp:nvSpPr>
      <dsp:spPr>
        <a:xfrm>
          <a:off x="1972398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3F14F-6844-45B8-A3FB-C59740993D71}">
      <dsp:nvSpPr>
        <dsp:cNvPr id="0" name=""/>
        <dsp:cNvSpPr/>
      </dsp:nvSpPr>
      <dsp:spPr>
        <a:xfrm>
          <a:off x="1545645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Postman: API-testen</a:t>
          </a:r>
          <a:endParaRPr lang="en-US" sz="1100" b="1" kern="1200" dirty="0"/>
        </a:p>
      </dsp:txBody>
      <dsp:txXfrm>
        <a:off x="1545645" y="1813608"/>
        <a:ext cx="1313085" cy="525234"/>
      </dsp:txXfrm>
    </dsp:sp>
    <dsp:sp modelId="{7E0E8067-4154-480F-AEA7-23DB2BAEB26E}">
      <dsp:nvSpPr>
        <dsp:cNvPr id="0" name=""/>
        <dsp:cNvSpPr/>
      </dsp:nvSpPr>
      <dsp:spPr>
        <a:xfrm>
          <a:off x="3464372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ABD39-4469-452F-A1A6-3EF0F689CB7F}">
      <dsp:nvSpPr>
        <dsp:cNvPr id="0" name=""/>
        <dsp:cNvSpPr/>
      </dsp:nvSpPr>
      <dsp:spPr>
        <a:xfrm>
          <a:off x="3635073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C9873-315C-4CE1-BAA2-BBD7AB3E052F}">
      <dsp:nvSpPr>
        <dsp:cNvPr id="0" name=""/>
        <dsp:cNvSpPr/>
      </dsp:nvSpPr>
      <dsp:spPr>
        <a:xfrm>
          <a:off x="3088521" y="1813608"/>
          <a:ext cx="1552684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MySQL Workbench: Databasebeheer</a:t>
          </a:r>
          <a:endParaRPr lang="en-US" sz="1100" b="1" kern="1200" dirty="0"/>
        </a:p>
      </dsp:txBody>
      <dsp:txXfrm>
        <a:off x="3088521" y="1813608"/>
        <a:ext cx="1552684" cy="525234"/>
      </dsp:txXfrm>
    </dsp:sp>
    <dsp:sp modelId="{76F05EF6-E4CB-4D28-8E83-9430034E8F79}">
      <dsp:nvSpPr>
        <dsp:cNvPr id="0" name=""/>
        <dsp:cNvSpPr/>
      </dsp:nvSpPr>
      <dsp:spPr>
        <a:xfrm>
          <a:off x="5127048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B7A3F-C6DD-460B-9F6D-23D144B9FEC2}">
      <dsp:nvSpPr>
        <dsp:cNvPr id="0" name=""/>
        <dsp:cNvSpPr/>
      </dsp:nvSpPr>
      <dsp:spPr>
        <a:xfrm>
          <a:off x="5297749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21D2A-14C5-4776-93FC-C61EA5A3E953}">
      <dsp:nvSpPr>
        <dsp:cNvPr id="0" name=""/>
        <dsp:cNvSpPr/>
      </dsp:nvSpPr>
      <dsp:spPr>
        <a:xfrm>
          <a:off x="4870996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GitHub</a:t>
          </a:r>
          <a:endParaRPr lang="en-US" sz="1100" b="1" kern="1200" dirty="0"/>
        </a:p>
      </dsp:txBody>
      <dsp:txXfrm>
        <a:off x="4870996" y="1813608"/>
        <a:ext cx="1313085" cy="525234"/>
      </dsp:txXfrm>
    </dsp:sp>
    <dsp:sp modelId="{AA8A3B15-1454-4A16-A9D9-FD09CE22B7CF}">
      <dsp:nvSpPr>
        <dsp:cNvPr id="0" name=""/>
        <dsp:cNvSpPr/>
      </dsp:nvSpPr>
      <dsp:spPr>
        <a:xfrm>
          <a:off x="6669924" y="763139"/>
          <a:ext cx="800982" cy="80098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40FF3-9502-4E25-B3ED-9807CCF1A15F}">
      <dsp:nvSpPr>
        <dsp:cNvPr id="0" name=""/>
        <dsp:cNvSpPr/>
      </dsp:nvSpPr>
      <dsp:spPr>
        <a:xfrm>
          <a:off x="6840625" y="933841"/>
          <a:ext cx="459580" cy="4595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33787-B15A-44A4-9FC5-9ABB0744AA92}">
      <dsp:nvSpPr>
        <dsp:cNvPr id="0" name=""/>
        <dsp:cNvSpPr/>
      </dsp:nvSpPr>
      <dsp:spPr>
        <a:xfrm>
          <a:off x="6413872" y="1813608"/>
          <a:ext cx="1313085" cy="52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100" b="1" kern="1200" dirty="0"/>
            <a:t>Chatgpt</a:t>
          </a:r>
          <a:endParaRPr lang="en-US" sz="1100" b="1" kern="1200" dirty="0"/>
        </a:p>
      </dsp:txBody>
      <dsp:txXfrm>
        <a:off x="6413872" y="1813608"/>
        <a:ext cx="1313085" cy="52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45D4B1-9419-4C46-B79B-94A5F693D10B}" type="datetime1">
              <a:rPr lang="fr-FR" smtClean="0"/>
              <a:t>05/06/2024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768438-E84D-429D-A3E6-4D821BBAA78D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fr-FR" noProof="0" smtClean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3370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F4703-10E5-4C5C-AEF3-347BB2DC462C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5B1E59-8B56-4958-9DD7-8F0232323DEA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E5F6B-B8A3-4678-9D31-44D7C3BF1CF9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9AC37-D301-4872-81FB-2261C0E19713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700B7-4DEA-408E-B477-D79A65195052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B51BB3-ECB2-4299-BD31-076C0C6D9455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01B2-A0CB-4840-BBE8-45C90BCD4E07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98C4C-7DC0-4F98-A48D-B066C2B4677E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1E097-D840-4892-8988-52157376DA59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7CE23-505F-44A5-9C1E-B4A5690A989B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D6B0516-89D8-4C4B-A3E1-1686D5E83A23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7CAEC8B-46F9-463A-B103-9A32E8DC31A3}" type="datetime1">
              <a:rPr lang="fr-FR" noProof="0" smtClean="0"/>
              <a:t>05/06/2024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6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67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vue satellite de la Terr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Verkeersongevallen in belgië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19398"/>
            <a:ext cx="2212086" cy="41249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Muhammed Utkucu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ar begint de ruimte? - Spacepage">
            <a:extLst>
              <a:ext uri="{FF2B5EF4-FFF2-40B4-BE49-F238E27FC236}">
                <a16:creationId xmlns:a16="http://schemas.microsoft.com/office/drawing/2014/main" id="{7A6C826E-6AD0-8609-FABC-B7B7F991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460223-E211-4D29-85B6-DBE59E9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959801"/>
          </a:xfrm>
        </p:spPr>
        <p:txBody>
          <a:bodyPr anchor="ctr">
            <a:normAutofit/>
          </a:bodyPr>
          <a:lstStyle/>
          <a:p>
            <a:r>
              <a:rPr lang="nl-BE" b="1" dirty="0"/>
              <a:t>Mapbox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9853A1C-1683-5512-080E-A10B616A7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562455"/>
              </p:ext>
            </p:extLst>
          </p:nvPr>
        </p:nvGraphicFramePr>
        <p:xfrm>
          <a:off x="2231136" y="217211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7243221F-B58B-ABD5-ADA0-A9DB93C5B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84" y="4931977"/>
            <a:ext cx="5353032" cy="11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ar begint de ruimte? - Spacepage">
            <a:extLst>
              <a:ext uri="{FF2B5EF4-FFF2-40B4-BE49-F238E27FC236}">
                <a16:creationId xmlns:a16="http://schemas.microsoft.com/office/drawing/2014/main" id="{7A6C826E-6AD0-8609-FABC-B7B7F991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460223-E211-4D29-85B6-DBE59E9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88" y="649491"/>
            <a:ext cx="10354154" cy="785450"/>
          </a:xfrm>
        </p:spPr>
        <p:txBody>
          <a:bodyPr anchor="ctr">
            <a:normAutofit fontScale="90000"/>
          </a:bodyPr>
          <a:lstStyle/>
          <a:p>
            <a:r>
              <a:rPr lang="nl-BE" b="1" dirty="0"/>
              <a:t>Hoe heb ik kaart op het scherm geïntegreerd?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FD838EB-1805-62EE-5C0C-CB50A197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56" y="2324478"/>
            <a:ext cx="5922730" cy="283169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8BB89A7-93C7-F3D2-945F-77604310B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" y="2324478"/>
            <a:ext cx="5952574" cy="437157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9373B2-627B-630F-4FEF-B6CD3C3A2C3C}"/>
              </a:ext>
            </a:extLst>
          </p:cNvPr>
          <p:cNvSpPr txBox="1"/>
          <p:nvPr/>
        </p:nvSpPr>
        <p:spPr>
          <a:xfrm>
            <a:off x="69291" y="1899766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Kiezen uit de lijst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B813848-E0A1-302A-96B2-EC66299977E0}"/>
              </a:ext>
            </a:extLst>
          </p:cNvPr>
          <p:cNvSpPr txBox="1"/>
          <p:nvPr/>
        </p:nvSpPr>
        <p:spPr>
          <a:xfrm>
            <a:off x="6091156" y="188224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Customizen</a:t>
            </a:r>
          </a:p>
        </p:txBody>
      </p:sp>
    </p:spTree>
    <p:extLst>
      <p:ext uri="{BB962C8B-B14F-4D97-AF65-F5344CB8AC3E}">
        <p14:creationId xmlns:p14="http://schemas.microsoft.com/office/powerpoint/2010/main" val="154432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BD196-C4A9-C659-5CE1-D0BECBAF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975" y="178112"/>
            <a:ext cx="7729728" cy="982094"/>
          </a:xfrm>
        </p:spPr>
        <p:txBody>
          <a:bodyPr/>
          <a:lstStyle/>
          <a:p>
            <a:r>
              <a:rPr lang="nl-BE" dirty="0"/>
              <a:t>Integratie in de code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449E43-9D50-1E6B-DC6C-90921558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0" y="1768361"/>
            <a:ext cx="2229161" cy="140037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C0F0ED3-CD17-7102-B559-0D5F7230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57" y="1647427"/>
            <a:ext cx="8219768" cy="491152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2F5CC7B-3773-1C98-18C9-41B47E6AC282}"/>
              </a:ext>
            </a:extLst>
          </p:cNvPr>
          <p:cNvSpPr/>
          <p:nvPr/>
        </p:nvSpPr>
        <p:spPr>
          <a:xfrm>
            <a:off x="4074830" y="2399071"/>
            <a:ext cx="8024695" cy="4499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8F647A9-8751-9CCF-7DE5-FC283213A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4" t="12171" r="3010" b="3958"/>
          <a:stretch/>
        </p:blipFill>
        <p:spPr>
          <a:xfrm>
            <a:off x="92475" y="4402945"/>
            <a:ext cx="2236500" cy="215600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AAF5380-0347-D963-711B-FFDC130F8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5" y="4144562"/>
            <a:ext cx="3692944" cy="222070"/>
          </a:xfrm>
          <a:prstGeom prst="rect">
            <a:avLst/>
          </a:prstGeom>
        </p:spPr>
      </p:pic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944E10-5D03-2D2D-0D3C-5E249E5381F6}"/>
              </a:ext>
            </a:extLst>
          </p:cNvPr>
          <p:cNvCxnSpPr/>
          <p:nvPr/>
        </p:nvCxnSpPr>
        <p:spPr>
          <a:xfrm>
            <a:off x="7284720" y="2682240"/>
            <a:ext cx="47040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70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6937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coördinaten</a:t>
            </a:r>
            <a:endParaRPr lang="nl-BE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0AAEA9E-BB80-02FE-043F-2501FE05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25" y="2332383"/>
            <a:ext cx="3115110" cy="4143953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D832EA59-7B88-421E-5CC2-027E5A517302}"/>
              </a:ext>
            </a:extLst>
          </p:cNvPr>
          <p:cNvSpPr/>
          <p:nvPr/>
        </p:nvSpPr>
        <p:spPr>
          <a:xfrm>
            <a:off x="2389238" y="2332383"/>
            <a:ext cx="2088497" cy="414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69E6049-177A-1F1A-7EFD-748A474CC182}"/>
              </a:ext>
            </a:extLst>
          </p:cNvPr>
          <p:cNvSpPr txBox="1"/>
          <p:nvPr/>
        </p:nvSpPr>
        <p:spPr>
          <a:xfrm>
            <a:off x="2799434" y="1963051"/>
            <a:ext cx="126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Lambert 72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A263AD8-7DFA-39E3-17DB-5F9E1D835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72"/>
          <a:stretch/>
        </p:blipFill>
        <p:spPr>
          <a:xfrm>
            <a:off x="6364186" y="2240624"/>
            <a:ext cx="5158226" cy="4370439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670137C7-1BEE-6781-9C53-26E1C816D81F}"/>
              </a:ext>
            </a:extLst>
          </p:cNvPr>
          <p:cNvSpPr/>
          <p:nvPr/>
        </p:nvSpPr>
        <p:spPr>
          <a:xfrm>
            <a:off x="1362625" y="2584557"/>
            <a:ext cx="3115109" cy="24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6A6E119-4DFE-2F28-2940-5139F0D2CD1F}"/>
              </a:ext>
            </a:extLst>
          </p:cNvPr>
          <p:cNvSpPr/>
          <p:nvPr/>
        </p:nvSpPr>
        <p:spPr>
          <a:xfrm>
            <a:off x="7856220" y="4404360"/>
            <a:ext cx="2423160" cy="58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D4320FF-48C2-94DB-1540-BD1B1D53ACC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477734" y="2704572"/>
            <a:ext cx="3378486" cy="1990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A9ED5F06-14E8-E172-86B8-17C2488447B4}"/>
              </a:ext>
            </a:extLst>
          </p:cNvPr>
          <p:cNvSpPr txBox="1"/>
          <p:nvPr/>
        </p:nvSpPr>
        <p:spPr>
          <a:xfrm>
            <a:off x="10279380" y="4616688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WGS 84</a:t>
            </a:r>
          </a:p>
        </p:txBody>
      </p:sp>
    </p:spTree>
    <p:extLst>
      <p:ext uri="{BB962C8B-B14F-4D97-AF65-F5344CB8AC3E}">
        <p14:creationId xmlns:p14="http://schemas.microsoft.com/office/powerpoint/2010/main" val="311436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07" y="288030"/>
            <a:ext cx="9498748" cy="667463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Lambert 72 converteren naar wgs 84</a:t>
            </a:r>
            <a:endParaRPr lang="nl-BE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139993-A2AD-7D54-068D-452EB64A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4" y="2085253"/>
            <a:ext cx="6214774" cy="4764660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CF326308-FA60-BCEC-FE16-B3521EDA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909" y="2085253"/>
            <a:ext cx="529510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BE" altLang="nl-BE" sz="1400" b="1" dirty="0">
                <a:latin typeface="+mj-lt"/>
                <a:cs typeface="Arial" panose="020B0604020202020204" pitchFamily="34" charset="0"/>
              </a:rPr>
              <a:t>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effectLst/>
                <a:latin typeface="+mj-lt"/>
                <a:cs typeface="Arial" panose="020B0604020202020204" pitchFamily="34" charset="0"/>
              </a:rPr>
              <a:t>Hier worden drie projectiesystemen geïnitialiseerd: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altLang="nl-BE" sz="1400" b="1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Proj4php wordt gebruikt om kaartprojecties om te zetten.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projLambert72 is een Lambert 72 projectie (met EPSG-code 31370).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projWGS84 is een WGS 84 projectie (met EPSG-code 4326). 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8B7303D-C7AC-A294-0494-E0A60462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394" y="3336667"/>
            <a:ext cx="5138619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Voor elk ongeval wordt een Point object (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$pointSrc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) gemaakt met de oorspronkelijke Lambert 72 coördinaten (longitude en latitude).</a:t>
            </a:r>
            <a:b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nl-BE" altLang="nl-BE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Dit punt wordt vervolgens getransformeerd naar WGS 84 coördinaten met behulp van de 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transform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 methode van 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Proj4php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8FE84DF1-6280-8784-8072-92A949003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129" y="1351824"/>
            <a:ext cx="5990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Proj4php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bibliotheek moet eerst geïnstalleerd worden door volgende commando: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composer require proj4php/proj4php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nl-BE" altLang="nl-BE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8F1EA45A-3B3B-7589-14F7-B82282C96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394" y="5274948"/>
            <a:ext cx="57473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Veel web mapping services (zoals Google Maps, Bing Maps, etc.) en GIS software (zoals QGIS, ArcGIS) gebruiken WGS 84 als hun basis coördinatensysteem.</a:t>
            </a:r>
            <a:b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nl-BE" altLang="nl-BE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Om data op deze platformen correct weer te geven, moeten de coördinaten in WGS 84 zijn. </a:t>
            </a:r>
          </a:p>
        </p:txBody>
      </p:sp>
    </p:spTree>
    <p:extLst>
      <p:ext uri="{BB962C8B-B14F-4D97-AF65-F5344CB8AC3E}">
        <p14:creationId xmlns:p14="http://schemas.microsoft.com/office/powerpoint/2010/main" val="67535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Welke tools heb ik gebruikt?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58FCD41-6E5C-1988-0738-D800E226F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048117"/>
              </p:ext>
            </p:extLst>
          </p:nvPr>
        </p:nvGraphicFramePr>
        <p:xfrm>
          <a:off x="2261419" y="2362741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84EBE580-E528-B3AA-5E8B-323F39565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563" y="5261838"/>
            <a:ext cx="822237" cy="824429"/>
          </a:xfrm>
          <a:prstGeom prst="rect">
            <a:avLst/>
          </a:prstGeom>
        </p:spPr>
      </p:pic>
      <p:pic>
        <p:nvPicPr>
          <p:cNvPr id="4100" name="Picture 4" descr="Postman - YouTube">
            <a:extLst>
              <a:ext uri="{FF2B5EF4-FFF2-40B4-BE49-F238E27FC236}">
                <a16:creationId xmlns:a16="http://schemas.microsoft.com/office/drawing/2014/main" id="{37300026-5240-DE1B-F836-8B0D3F9C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28" y="5293952"/>
            <a:ext cx="824537" cy="8245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ziesięć najpopularniejszych repozytoriów na Githubie">
            <a:extLst>
              <a:ext uri="{FF2B5EF4-FFF2-40B4-BE49-F238E27FC236}">
                <a16:creationId xmlns:a16="http://schemas.microsoft.com/office/drawing/2014/main" id="{F6730AA2-FE9E-843F-C1F9-BDA8C18C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8599" r="23349" b="6313"/>
          <a:stretch/>
        </p:blipFill>
        <p:spPr bwMode="auto">
          <a:xfrm>
            <a:off x="7452537" y="5261838"/>
            <a:ext cx="822237" cy="8294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ysql Workbench - Mysql Logo - CleanPNG / KissPNG">
            <a:extLst>
              <a:ext uri="{FF2B5EF4-FFF2-40B4-BE49-F238E27FC236}">
                <a16:creationId xmlns:a16="http://schemas.microsoft.com/office/drawing/2014/main" id="{849A5741-B3D4-BC07-7E84-A681AF986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0347" r="25914" b="9653"/>
          <a:stretch/>
        </p:blipFill>
        <p:spPr bwMode="auto">
          <a:xfrm>
            <a:off x="5762032" y="5261837"/>
            <a:ext cx="822237" cy="8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1AAB1FA-562B-FC30-0116-5B4D7C6BE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3502" y="5261838"/>
            <a:ext cx="830994" cy="8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81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tint val="97000"/>
                <a:satMod val="100000"/>
                <a:lumMod val="102000"/>
              </a:schemeClr>
            </a:gs>
            <a:gs pos="50000">
              <a:schemeClr val="accent2">
                <a:shade val="100000"/>
                <a:satMod val="103000"/>
                <a:lumMod val="100000"/>
              </a:schemeClr>
            </a:gs>
            <a:gs pos="100000">
              <a:schemeClr val="accent2">
                <a:shade val="93000"/>
                <a:satMod val="110000"/>
                <a:lumMod val="99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D3685-075A-D825-FA12-4ED32E59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64" y="147785"/>
            <a:ext cx="9665110" cy="936902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Waarom heb ik MySQL Workbench gekozen?</a:t>
            </a:r>
            <a:endParaRPr lang="nl-BE" b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25D033-76FC-E18A-BC0F-56C4F3A5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1" y="1367125"/>
            <a:ext cx="7662618" cy="534308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AAE43B6-6564-F7DC-41F5-BC5EDAB1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01" y="2038729"/>
            <a:ext cx="3776055" cy="15983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047CD4-B39B-693E-2194-844A32A7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81" y="4055381"/>
            <a:ext cx="2200493" cy="41915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3DEA569-E41F-5B5B-B158-24E5CE8B12CB}"/>
              </a:ext>
            </a:extLst>
          </p:cNvPr>
          <p:cNvSpPr txBox="1"/>
          <p:nvPr/>
        </p:nvSpPr>
        <p:spPr>
          <a:xfrm>
            <a:off x="7952207" y="1529097"/>
            <a:ext cx="397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Makkelijke integratie met PHP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93574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89" y="181750"/>
            <a:ext cx="5744769" cy="934212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Architectuur backend</a:t>
            </a:r>
            <a:endParaRPr lang="nl-BE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4329472-A719-A9A5-6594-A1B2BAEB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1958" cy="6858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6EF5B1E-666C-BA85-5A44-4508A95C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1"/>
          <a:stretch/>
        </p:blipFill>
        <p:spPr>
          <a:xfrm>
            <a:off x="3031958" y="2231923"/>
            <a:ext cx="2682463" cy="4626077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95553AF4-87E0-3C32-AF28-700843637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923" y="2389588"/>
            <a:ext cx="53395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DTO: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AccidentDTO.php - Gegevensoverdracht object.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Controller: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AccidentController.php - Beheert API-verzoeken.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Middleware: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Kernel.php - Verwerkt verzoeken.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Interface: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IAccidentRepository.php - Contract voor repository.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Accident.php - Ongevallen data model.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Repository: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AccidentRepository.php - Data interactie en coördinatentransformatie.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Migratie: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AddIdToOpendataTable.php - Database wijzigingen.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Routes: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api.php, web.php - Route configuratie.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.env, composer.json - Configuratiebestanden. </a:t>
            </a:r>
          </a:p>
        </p:txBody>
      </p:sp>
    </p:spTree>
    <p:extLst>
      <p:ext uri="{BB962C8B-B14F-4D97-AF65-F5344CB8AC3E}">
        <p14:creationId xmlns:p14="http://schemas.microsoft.com/office/powerpoint/2010/main" val="232857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28000">
              <a:schemeClr val="accent2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298" y="327381"/>
            <a:ext cx="6214773" cy="934212"/>
          </a:xfrm>
        </p:spPr>
        <p:txBody>
          <a:bodyPr anchor="ctr">
            <a:normAutofit/>
          </a:bodyPr>
          <a:lstStyle/>
          <a:p>
            <a:r>
              <a:rPr lang="nl-NL" b="1" dirty="0"/>
              <a:t>Architectuur frontend</a:t>
            </a:r>
            <a:endParaRPr lang="nl-BE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57AB61D-122E-46CB-D046-C6862477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6858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9C21B6C-2EF6-CE5D-B9AC-C51F4DA8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3" y="4781260"/>
            <a:ext cx="3486637" cy="207674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C9AA98D-2C2F-B3AA-24B7-EEC858B4E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298" y="2005764"/>
            <a:ext cx="772975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Componenten: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DataConstants.jsx, Filters.jsx, MapFooter.jsx, MapHeader.jsx, TimeFormat.jsx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Pagina: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Home.jsx, Map.jsx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Error Handling: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ErrorBoundary.jsx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Styling: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index.css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Routing: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App.jsx </a:t>
            </a:r>
          </a:p>
        </p:txBody>
      </p:sp>
    </p:spTree>
    <p:extLst>
      <p:ext uri="{BB962C8B-B14F-4D97-AF65-F5344CB8AC3E}">
        <p14:creationId xmlns:p14="http://schemas.microsoft.com/office/powerpoint/2010/main" val="231971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tint val="97000"/>
                <a:satMod val="100000"/>
                <a:lumMod val="102000"/>
              </a:schemeClr>
            </a:gs>
            <a:gs pos="50000">
              <a:schemeClr val="accent2">
                <a:shade val="100000"/>
                <a:satMod val="103000"/>
                <a:lumMod val="100000"/>
              </a:schemeClr>
            </a:gs>
            <a:gs pos="100000">
              <a:schemeClr val="accent2">
                <a:shade val="93000"/>
                <a:satMod val="110000"/>
                <a:lumMod val="99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25158-F5DD-4144-686C-552585EF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6434"/>
            <a:ext cx="7729728" cy="1188720"/>
          </a:xfrm>
        </p:spPr>
        <p:txBody>
          <a:bodyPr/>
          <a:lstStyle/>
          <a:p>
            <a:r>
              <a:rPr lang="nl-BE" b="1" dirty="0"/>
              <a:t>Wat heb ik bijgeleerd?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A44A11-B124-5745-9767-75DCCE68B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685" y="2149628"/>
            <a:ext cx="3225767" cy="478781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Belang van back-ups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795335C-F458-536A-8AAF-8D6E2901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346" y="2642290"/>
            <a:ext cx="3621547" cy="4787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2E8BA9C-3DCA-E0E3-0D12-65484D37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7" y="2288944"/>
            <a:ext cx="7643287" cy="3994898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D48C209-67F3-072C-0642-0A04DECC54A8}"/>
              </a:ext>
            </a:extLst>
          </p:cNvPr>
          <p:cNvSpPr txBox="1">
            <a:spLocks/>
          </p:cNvSpPr>
          <p:nvPr/>
        </p:nvSpPr>
        <p:spPr>
          <a:xfrm>
            <a:off x="219548" y="1818500"/>
            <a:ext cx="5060373" cy="470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Regelmatig opslaan op GitHub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4265842-D413-FC73-F9AE-67E0E652388A}"/>
              </a:ext>
            </a:extLst>
          </p:cNvPr>
          <p:cNvSpPr txBox="1">
            <a:spLocks/>
          </p:cNvSpPr>
          <p:nvPr/>
        </p:nvSpPr>
        <p:spPr>
          <a:xfrm>
            <a:off x="8628696" y="3916414"/>
            <a:ext cx="3225767" cy="44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Kennis van databasebeheer</a:t>
            </a:r>
            <a:endParaRPr lang="nl-BE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CEF6A6A-F183-32C5-975B-CE7259BC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2" t="21364" r="18698" b="18996"/>
          <a:stretch/>
        </p:blipFill>
        <p:spPr>
          <a:xfrm>
            <a:off x="9249762" y="4526116"/>
            <a:ext cx="1732716" cy="16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49E3-C36B-9BC1-80E8-4C7E89C5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1" y="1998021"/>
            <a:ext cx="5081000" cy="1134640"/>
          </a:xfrm>
        </p:spPr>
        <p:txBody>
          <a:bodyPr anchor="ctr">
            <a:normAutofit/>
          </a:bodyPr>
          <a:lstStyle/>
          <a:p>
            <a:r>
              <a:rPr lang="nl-NL" dirty="0"/>
              <a:t>Wat houdt mijn project in?</a:t>
            </a:r>
            <a:endParaRPr lang="nl-BE" dirty="0"/>
          </a:p>
        </p:txBody>
      </p:sp>
      <p:pic>
        <p:nvPicPr>
          <p:cNvPr id="5" name="Picture 4" descr="Luchtfoto van een eiland">
            <a:extLst>
              <a:ext uri="{FF2B5EF4-FFF2-40B4-BE49-F238E27FC236}">
                <a16:creationId xmlns:a16="http://schemas.microsoft.com/office/drawing/2014/main" id="{AFD18965-2D86-5FEF-85F6-CD5DCE55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22"/>
          <a:stretch/>
        </p:blipFill>
        <p:spPr>
          <a:xfrm>
            <a:off x="6095999" y="10"/>
            <a:ext cx="6102097" cy="6857990"/>
          </a:xfrm>
          <a:prstGeom prst="rect">
            <a:avLst/>
          </a:prstGeom>
          <a:noFill/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52A507-783B-D599-8952-A9344C86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381" y="3429000"/>
            <a:ext cx="5081000" cy="2194037"/>
          </a:xfrm>
        </p:spPr>
        <p:txBody>
          <a:bodyPr anchor="t">
            <a:normAutofit/>
          </a:bodyPr>
          <a:lstStyle/>
          <a:p>
            <a:r>
              <a:rPr lang="nl-NL" sz="1600" b="1" dirty="0">
                <a:solidFill>
                  <a:schemeClr val="tx1"/>
                </a:solidFill>
              </a:rPr>
              <a:t>Ontwikkeling van een webapplicatie voor het visualiseren van verkeersongevallen in België op een interactieve kaart.</a:t>
            </a:r>
          </a:p>
          <a:p>
            <a:r>
              <a:rPr lang="nl-NL" sz="1600" b="1" dirty="0">
                <a:solidFill>
                  <a:schemeClr val="tx1"/>
                </a:solidFill>
              </a:rPr>
              <a:t>Gebruikers kunnen filters toepassen om ongevallen te markeren op basis van verschillende criteria zoals jaar, maand, regio, en meer.</a:t>
            </a:r>
            <a:endParaRPr lang="nl-B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B2700-154E-D011-F5AE-68F1FA37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</p:spPr>
        <p:txBody>
          <a:bodyPr anchor="ctr">
            <a:normAutofit/>
          </a:bodyPr>
          <a:lstStyle/>
          <a:p>
            <a:r>
              <a:rPr lang="nl-NL" b="1" dirty="0"/>
              <a:t>Project demo</a:t>
            </a:r>
            <a:endParaRPr lang="nl-BE" b="1" dirty="0"/>
          </a:p>
        </p:txBody>
      </p:sp>
      <p:pic>
        <p:nvPicPr>
          <p:cNvPr id="2052" name="Picture 4" descr="Wereldkaart Met De Identiteit Van België. Vector Illustratie - Illustration  of cartografie, internationaal: 225430342">
            <a:extLst>
              <a:ext uri="{FF2B5EF4-FFF2-40B4-BE49-F238E27FC236}">
                <a16:creationId xmlns:a16="http://schemas.microsoft.com/office/drawing/2014/main" id="{2839486E-1CCA-93C6-87FF-A84BF8EA9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11540" r="12602" b="17564"/>
          <a:stretch/>
        </p:blipFill>
        <p:spPr bwMode="auto">
          <a:xfrm>
            <a:off x="6095999" y="381279"/>
            <a:ext cx="6102097" cy="609544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4837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40B470C-0136-18E3-B2C6-23D33488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0" y="0"/>
            <a:ext cx="4611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06D89C-A63B-8471-3AE6-DB12EF72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736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B13F7-02CA-F008-B70A-23A3C21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Waarom heb ik dit project gekozen?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C19FFF9-BA21-2B6C-835C-D2C3C672F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012165"/>
              </p:ext>
            </p:extLst>
          </p:nvPr>
        </p:nvGraphicFramePr>
        <p:xfrm>
          <a:off x="2231136" y="2638044"/>
          <a:ext cx="6627729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458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9585078-E987-A764-ACEA-EA0DC5712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9" b="23786"/>
          <a:stretch/>
        </p:blipFill>
        <p:spPr bwMode="auto">
          <a:xfrm>
            <a:off x="7458382" y="5036293"/>
            <a:ext cx="3055731" cy="10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66B146-F38B-0A55-DE53-75EB5DDA2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5549" b="8992"/>
          <a:stretch/>
        </p:blipFill>
        <p:spPr bwMode="auto">
          <a:xfrm>
            <a:off x="5196963" y="4947395"/>
            <a:ext cx="1553056" cy="12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49CF61-39AC-1FCD-2958-B86460B4A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6364" r="20194" b="17858"/>
          <a:stretch/>
        </p:blipFill>
        <p:spPr bwMode="auto">
          <a:xfrm>
            <a:off x="2753474" y="4950848"/>
            <a:ext cx="1553055" cy="1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9C6639-9AEB-5048-6F3F-54B14DF3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03931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Welke programmeertalen heb ik gebruikt?</a:t>
            </a:r>
            <a:endParaRPr lang="nl-BE" b="1" dirty="0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E05A384D-9E07-937B-FC6A-D086BF31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965619"/>
              </p:ext>
            </p:extLst>
          </p:nvPr>
        </p:nvGraphicFramePr>
        <p:xfrm>
          <a:off x="2354652" y="2029037"/>
          <a:ext cx="7482693" cy="2918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136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t bevat een afbeelding van: Find Job Hd Transparent, Job To Find A Job, Job, Online Job, Study PNG Image For Free Download">
            <a:extLst>
              <a:ext uri="{FF2B5EF4-FFF2-40B4-BE49-F238E27FC236}">
                <a16:creationId xmlns:a16="http://schemas.microsoft.com/office/drawing/2014/main" id="{458C3871-8DB4-EB3A-6F5A-45BB930C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799" y="1608569"/>
            <a:ext cx="1868129" cy="182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FCD38D-D0C7-C64D-C70E-4533635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5207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Waarom heb ik deze programmeertalen gekozen?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C20B11A-9539-DB76-A421-14B3725D0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770958"/>
              </p:ext>
            </p:extLst>
          </p:nvPr>
        </p:nvGraphicFramePr>
        <p:xfrm>
          <a:off x="451497" y="1724967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60F85960-B71F-6690-F275-7FA799D4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9" y="3710407"/>
            <a:ext cx="2250216" cy="20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Connect React JS with PHP Server - YouTube">
            <a:extLst>
              <a:ext uri="{FF2B5EF4-FFF2-40B4-BE49-F238E27FC236}">
                <a16:creationId xmlns:a16="http://schemas.microsoft.com/office/drawing/2014/main" id="{A3271CAF-864C-05B8-C086-9E2D525A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9" b="55742"/>
          <a:stretch/>
        </p:blipFill>
        <p:spPr bwMode="auto">
          <a:xfrm>
            <a:off x="1563329" y="5197991"/>
            <a:ext cx="5102942" cy="12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Over Statbel | Statbel">
            <a:extLst>
              <a:ext uri="{FF2B5EF4-FFF2-40B4-BE49-F238E27FC236}">
                <a16:creationId xmlns:a16="http://schemas.microsoft.com/office/drawing/2014/main" id="{D1CB8A14-7B30-6129-1534-C7881401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56FF30-1059-0C1B-13BA-ECFF2355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37684"/>
            <a:ext cx="7729728" cy="1031358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Van waar heb ik data van verkeersongevallen gehaald?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8211D2-0B69-5884-5F3A-F01C5447A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364" y="2732195"/>
            <a:ext cx="2754140" cy="806115"/>
          </a:xfr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8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Open data van de Belgische overheid.</a:t>
            </a:r>
          </a:p>
        </p:txBody>
      </p:sp>
      <p:pic>
        <p:nvPicPr>
          <p:cNvPr id="1026" name="Picture 2" descr="Statbel, het Belgische statistiekbureau | Statbel">
            <a:extLst>
              <a:ext uri="{FF2B5EF4-FFF2-40B4-BE49-F238E27FC236}">
                <a16:creationId xmlns:a16="http://schemas.microsoft.com/office/drawing/2014/main" id="{30C2C176-131C-2729-A5F0-B3718D34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479602"/>
            <a:ext cx="2231136" cy="37839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Green csv icon - Free green file icons">
            <a:extLst>
              <a:ext uri="{FF2B5EF4-FFF2-40B4-BE49-F238E27FC236}">
                <a16:creationId xmlns:a16="http://schemas.microsoft.com/office/drawing/2014/main" id="{A263B884-A039-8C1F-2C3F-28EDE467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62" y="3743952"/>
            <a:ext cx="951174" cy="9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302AC74-8C79-B102-23D6-001AF16395CC}"/>
              </a:ext>
            </a:extLst>
          </p:cNvPr>
          <p:cNvSpPr txBox="1"/>
          <p:nvPr/>
        </p:nvSpPr>
        <p:spPr>
          <a:xfrm>
            <a:off x="9173496" y="2614980"/>
            <a:ext cx="2754140" cy="92333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8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nl-NL" b="1" dirty="0"/>
              <a:t>Data gedownload en geformatteerd voor gebruik in de applicatie.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5078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F4F98-3299-5908-EBA8-63CFB1E4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sz="2400" b="1"/>
              <a:t>Welke problemen heb ik gehad tijdens het maken van dit project?</a:t>
            </a:r>
            <a:endParaRPr lang="nl-BE" sz="2400" b="1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DC4C6EE-DF14-68AA-3F6A-74394CB18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938" y="2289472"/>
            <a:ext cx="2839615" cy="52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/>
              <a:t>Geheugenproblemen</a:t>
            </a:r>
          </a:p>
        </p:txBody>
      </p:sp>
      <p:pic>
        <p:nvPicPr>
          <p:cNvPr id="6146" name="Picture 2" descr="Increase php.ini memory limit - Server Management">
            <a:extLst>
              <a:ext uri="{FF2B5EF4-FFF2-40B4-BE49-F238E27FC236}">
                <a16:creationId xmlns:a16="http://schemas.microsoft.com/office/drawing/2014/main" id="{21593A94-83DD-E8DB-577D-91141408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34" y="2736255"/>
            <a:ext cx="5342186" cy="18426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148" name="Picture 4" descr="Data Loss Statistics - Infographic | Arcserve">
            <a:extLst>
              <a:ext uri="{FF2B5EF4-FFF2-40B4-BE49-F238E27FC236}">
                <a16:creationId xmlns:a16="http://schemas.microsoft.com/office/drawing/2014/main" id="{4D62EB7C-6A35-32A5-6F0D-5C5E36C3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62" y="273625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CCBFC51-A658-A96F-A2AA-DDDFC5563B8D}"/>
              </a:ext>
            </a:extLst>
          </p:cNvPr>
          <p:cNvSpPr txBox="1">
            <a:spLocks/>
          </p:cNvSpPr>
          <p:nvPr/>
        </p:nvSpPr>
        <p:spPr>
          <a:xfrm>
            <a:off x="6542676" y="2289472"/>
            <a:ext cx="4271771" cy="79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Verlies van data in de database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22104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11C39-F0D7-A4C2-6E4A-EA6AF36B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870" y="323089"/>
            <a:ext cx="9488917" cy="682534"/>
          </a:xfrm>
        </p:spPr>
        <p:txBody>
          <a:bodyPr anchor="ctr">
            <a:normAutofit fontScale="90000"/>
          </a:bodyPr>
          <a:lstStyle/>
          <a:p>
            <a:r>
              <a:rPr lang="nl-NL" b="1" dirty="0"/>
              <a:t>Hoe heb ik deze problemen opgelost?</a:t>
            </a:r>
            <a:endParaRPr lang="nl-BE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B831E6D-A890-C512-BC90-E67A564A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009"/>
            <a:ext cx="7681702" cy="148608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FFE75E4-6FC4-250A-2843-0FDB20AA77F9}"/>
              </a:ext>
            </a:extLst>
          </p:cNvPr>
          <p:cNvSpPr txBox="1"/>
          <p:nvPr/>
        </p:nvSpPr>
        <p:spPr>
          <a:xfrm>
            <a:off x="117987" y="1380883"/>
            <a:ext cx="5841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>
                <a:solidFill>
                  <a:schemeClr val="tx1"/>
                </a:solidFill>
              </a:rPr>
              <a:t>Database kolommen geconverteerd van string naar tinyint.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0A45ED41-AFEB-5DE6-8EDA-9538F2D5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46" y="1842009"/>
            <a:ext cx="4044241" cy="492104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A4A1F02-456C-5AB3-7481-C17B841136DD}"/>
              </a:ext>
            </a:extLst>
          </p:cNvPr>
          <p:cNvSpPr txBox="1"/>
          <p:nvPr/>
        </p:nvSpPr>
        <p:spPr>
          <a:xfrm>
            <a:off x="7960946" y="1453249"/>
            <a:ext cx="4138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Daarna deze ook doorgegeven in de code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629621C1-4E44-4809-EFD0-19042501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3" y="4624256"/>
            <a:ext cx="3610479" cy="187668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7C942B8A-02BC-F81E-CC69-2121406E3CE8}"/>
              </a:ext>
            </a:extLst>
          </p:cNvPr>
          <p:cNvSpPr txBox="1"/>
          <p:nvPr/>
        </p:nvSpPr>
        <p:spPr>
          <a:xfrm>
            <a:off x="117987" y="4223343"/>
            <a:ext cx="5374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In Filter en Pop-up component importen voor gebruik</a:t>
            </a:r>
          </a:p>
        </p:txBody>
      </p:sp>
    </p:spTree>
    <p:extLst>
      <p:ext uri="{BB962C8B-B14F-4D97-AF65-F5344CB8AC3E}">
        <p14:creationId xmlns:p14="http://schemas.microsoft.com/office/powerpoint/2010/main" val="384791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97E0887-6E87-919D-60DE-61737F746375}"/>
              </a:ext>
            </a:extLst>
          </p:cNvPr>
          <p:cNvSpPr txBox="1"/>
          <p:nvPr/>
        </p:nvSpPr>
        <p:spPr>
          <a:xfrm>
            <a:off x="424642" y="509545"/>
            <a:ext cx="315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nl-NL" b="1" dirty="0"/>
              <a:t>Database b</a:t>
            </a:r>
            <a:r>
              <a:rPr lang="nl-NL" sz="1800" b="1" dirty="0">
                <a:solidFill>
                  <a:schemeClr val="tx1"/>
                </a:solidFill>
              </a:rPr>
              <a:t>ack-up gemaakt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D6FED45-EAC1-4852-DADE-C51D42A8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4" y="1646814"/>
            <a:ext cx="4432493" cy="353468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D134597-1A2A-DC69-3375-9AEBAA13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66" y="1646814"/>
            <a:ext cx="7117950" cy="474626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8167D51-6264-F101-73C0-3E4B28D0E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7" y="6109064"/>
            <a:ext cx="3621547" cy="478781"/>
          </a:xfrm>
          <a:prstGeom prst="rect">
            <a:avLst/>
          </a:prstGeom>
        </p:spPr>
      </p:pic>
      <p:sp>
        <p:nvSpPr>
          <p:cNvPr id="9" name="Stroomdiagram: Verbindingslijn 8">
            <a:extLst>
              <a:ext uri="{FF2B5EF4-FFF2-40B4-BE49-F238E27FC236}">
                <a16:creationId xmlns:a16="http://schemas.microsoft.com/office/drawing/2014/main" id="{D4930525-C75E-D157-C12A-D338C0B8786E}"/>
              </a:ext>
            </a:extLst>
          </p:cNvPr>
          <p:cNvSpPr/>
          <p:nvPr/>
        </p:nvSpPr>
        <p:spPr>
          <a:xfrm>
            <a:off x="293974" y="1035574"/>
            <a:ext cx="570271" cy="478781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1</a:t>
            </a:r>
          </a:p>
        </p:txBody>
      </p:sp>
      <p:sp>
        <p:nvSpPr>
          <p:cNvPr id="10" name="Stroomdiagram: Verbindingslijn 9">
            <a:extLst>
              <a:ext uri="{FF2B5EF4-FFF2-40B4-BE49-F238E27FC236}">
                <a16:creationId xmlns:a16="http://schemas.microsoft.com/office/drawing/2014/main" id="{D3BDF824-01D4-FAB7-C887-B16803F42570}"/>
              </a:ext>
            </a:extLst>
          </p:cNvPr>
          <p:cNvSpPr/>
          <p:nvPr/>
        </p:nvSpPr>
        <p:spPr>
          <a:xfrm>
            <a:off x="4926566" y="1035574"/>
            <a:ext cx="570271" cy="478781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2</a:t>
            </a:r>
          </a:p>
        </p:txBody>
      </p:sp>
      <p:sp>
        <p:nvSpPr>
          <p:cNvPr id="12" name="Stroomdiagram: Verbindingslijn 11">
            <a:extLst>
              <a:ext uri="{FF2B5EF4-FFF2-40B4-BE49-F238E27FC236}">
                <a16:creationId xmlns:a16="http://schemas.microsoft.com/office/drawing/2014/main" id="{3EABE4B5-48D8-B8EC-E75B-B13623AFDDEA}"/>
              </a:ext>
            </a:extLst>
          </p:cNvPr>
          <p:cNvSpPr/>
          <p:nvPr/>
        </p:nvSpPr>
        <p:spPr>
          <a:xfrm>
            <a:off x="293974" y="5577585"/>
            <a:ext cx="570271" cy="478781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3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0DD80BCC-C511-7C82-6EF9-EE20F8E8F1F7}"/>
              </a:ext>
            </a:extLst>
          </p:cNvPr>
          <p:cNvSpPr/>
          <p:nvPr/>
        </p:nvSpPr>
        <p:spPr>
          <a:xfrm>
            <a:off x="11208774" y="6109064"/>
            <a:ext cx="835742" cy="2840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80199"/>
      </p:ext>
    </p:extLst>
  </p:cSld>
  <p:clrMapOvr>
    <a:masterClrMapping/>
  </p:clrMapOvr>
</p:sld>
</file>

<file path=ppt/theme/theme1.xml><?xml version="1.0" encoding="utf-8"?>
<a:theme xmlns:a="http://schemas.openxmlformats.org/drawingml/2006/main" name="Expédition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58_TF56596226.potx" id="{46CCB29B-8D6A-44C8-9F68-7AA28D9408B7}" vid="{B26744EE-D1F7-4664-A095-F5712A774E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Pakket ontwerp</Template>
  <TotalTime>1413</TotalTime>
  <Words>576</Words>
  <Application>Microsoft Office PowerPoint</Application>
  <PresentationFormat>Breedbeeld</PresentationFormat>
  <Paragraphs>88</Paragraphs>
  <Slides>20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Expédition</vt:lpstr>
      <vt:lpstr>Verkeersongevallen in belgië</vt:lpstr>
      <vt:lpstr>Wat houdt mijn project in?</vt:lpstr>
      <vt:lpstr>Waarom heb ik dit project gekozen?</vt:lpstr>
      <vt:lpstr>Welke programmeertalen heb ik gebruikt?</vt:lpstr>
      <vt:lpstr>Waarom heb ik deze programmeertalen gekozen?</vt:lpstr>
      <vt:lpstr>Van waar heb ik data van verkeersongevallen gehaald?</vt:lpstr>
      <vt:lpstr>Welke problemen heb ik gehad tijdens het maken van dit project?</vt:lpstr>
      <vt:lpstr>Hoe heb ik deze problemen opgelost?</vt:lpstr>
      <vt:lpstr>PowerPoint-presentatie</vt:lpstr>
      <vt:lpstr>Mapbox</vt:lpstr>
      <vt:lpstr>Hoe heb ik kaart op het scherm geïntegreerd?</vt:lpstr>
      <vt:lpstr>Integratie in de code</vt:lpstr>
      <vt:lpstr>coördinaten</vt:lpstr>
      <vt:lpstr>Lambert 72 converteren naar wgs 84</vt:lpstr>
      <vt:lpstr>Welke tools heb ik gebruikt?</vt:lpstr>
      <vt:lpstr>Waarom heb ik MySQL Workbench gekozen?</vt:lpstr>
      <vt:lpstr>Architectuur backend</vt:lpstr>
      <vt:lpstr>Architectuur frontend</vt:lpstr>
      <vt:lpstr>Wat heb ik bijgeleerd?</vt:lpstr>
      <vt:lpstr>Project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Verkeersongevallen in belgië</dc:title>
  <dc:creator>Muhammed Utkucu</dc:creator>
  <cp:lastModifiedBy>Muhammed Utkucu</cp:lastModifiedBy>
  <cp:revision>64</cp:revision>
  <dcterms:created xsi:type="dcterms:W3CDTF">2024-05-27T18:15:42Z</dcterms:created>
  <dcterms:modified xsi:type="dcterms:W3CDTF">2024-06-05T13:44:16Z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